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1" r:id="rId5"/>
    <p:sldId id="262" r:id="rId6"/>
    <p:sldId id="260" r:id="rId7"/>
    <p:sldId id="257" r:id="rId8"/>
    <p:sldId id="258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01797-5FC6-4C02-87D7-31585DADFE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AAB1C2-D33B-4329-B02E-EB53120EF3E6}">
      <dgm:prSet/>
      <dgm:spPr/>
      <dgm:t>
        <a:bodyPr/>
        <a:lstStyle/>
        <a:p>
          <a:pPr algn="ctr" rtl="0"/>
          <a:r>
            <a:rPr lang="en-US" b="1" i="1" dirty="0" smtClean="0"/>
            <a:t>ECONOMIC DIVERSIFICATION THROUGH ZAMBIA’S AGRICULTURE</a:t>
          </a:r>
          <a:endParaRPr lang="en-US" dirty="0"/>
        </a:p>
      </dgm:t>
    </dgm:pt>
    <dgm:pt modelId="{948B7257-B688-4603-8D99-01988EB23C69}" type="parTrans" cxnId="{57C21A93-8200-46FD-BACC-46E56975E16E}">
      <dgm:prSet/>
      <dgm:spPr/>
      <dgm:t>
        <a:bodyPr/>
        <a:lstStyle/>
        <a:p>
          <a:endParaRPr lang="en-US"/>
        </a:p>
      </dgm:t>
    </dgm:pt>
    <dgm:pt modelId="{85AA8048-B097-417B-8F0D-4802E015EC4C}" type="sibTrans" cxnId="{57C21A93-8200-46FD-BACC-46E56975E16E}">
      <dgm:prSet/>
      <dgm:spPr/>
      <dgm:t>
        <a:bodyPr/>
        <a:lstStyle/>
        <a:p>
          <a:endParaRPr lang="en-US"/>
        </a:p>
      </dgm:t>
    </dgm:pt>
    <dgm:pt modelId="{FE40F845-9155-417F-8DEC-157A5FB786AC}" type="pres">
      <dgm:prSet presAssocID="{59501797-5FC6-4C02-87D7-31585DADFE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90C2C1-E74D-49B8-B7CE-C5435718FBF1}" type="pres">
      <dgm:prSet presAssocID="{7FAAB1C2-D33B-4329-B02E-EB53120EF3E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030F99-A452-4F07-964F-8DD2A14B34A6}" type="presOf" srcId="{59501797-5FC6-4C02-87D7-31585DADFE24}" destId="{FE40F845-9155-417F-8DEC-157A5FB786AC}" srcOrd="0" destOrd="0" presId="urn:microsoft.com/office/officeart/2005/8/layout/vList2"/>
    <dgm:cxn modelId="{57C21A93-8200-46FD-BACC-46E56975E16E}" srcId="{59501797-5FC6-4C02-87D7-31585DADFE24}" destId="{7FAAB1C2-D33B-4329-B02E-EB53120EF3E6}" srcOrd="0" destOrd="0" parTransId="{948B7257-B688-4603-8D99-01988EB23C69}" sibTransId="{85AA8048-B097-417B-8F0D-4802E015EC4C}"/>
    <dgm:cxn modelId="{639F49FF-56F7-4727-BAD3-B2A55AC1BEBE}" type="presOf" srcId="{7FAAB1C2-D33B-4329-B02E-EB53120EF3E6}" destId="{8490C2C1-E74D-49B8-B7CE-C5435718FBF1}" srcOrd="0" destOrd="0" presId="urn:microsoft.com/office/officeart/2005/8/layout/vList2"/>
    <dgm:cxn modelId="{66543431-FA28-44BC-8790-ABDDB5DFD14B}" type="presParOf" srcId="{FE40F845-9155-417F-8DEC-157A5FB786AC}" destId="{8490C2C1-E74D-49B8-B7CE-C5435718FB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51A4708-D538-40E3-BE46-3EC30E8D381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D43460B-F3FB-47E6-9A96-E960DD3CC0ED}">
      <dgm:prSet/>
      <dgm:spPr/>
      <dgm:t>
        <a:bodyPr/>
        <a:lstStyle/>
        <a:p>
          <a:pPr rtl="0"/>
          <a:r>
            <a:rPr lang="en-US" smtClean="0"/>
            <a:t>Thank you!!!!</a:t>
          </a:r>
          <a:endParaRPr lang="en-US"/>
        </a:p>
      </dgm:t>
    </dgm:pt>
    <dgm:pt modelId="{FF8B8F2D-9FA2-4F9D-94A7-9E0234DDAA78}" type="parTrans" cxnId="{A49F52EF-28BE-40BB-924E-7808197A4239}">
      <dgm:prSet/>
      <dgm:spPr/>
      <dgm:t>
        <a:bodyPr/>
        <a:lstStyle/>
        <a:p>
          <a:endParaRPr lang="en-US"/>
        </a:p>
      </dgm:t>
    </dgm:pt>
    <dgm:pt modelId="{7DB13716-9DF3-4FDB-80E6-02AB537B491F}" type="sibTrans" cxnId="{A49F52EF-28BE-40BB-924E-7808197A4239}">
      <dgm:prSet/>
      <dgm:spPr/>
      <dgm:t>
        <a:bodyPr/>
        <a:lstStyle/>
        <a:p>
          <a:endParaRPr lang="en-US"/>
        </a:p>
      </dgm:t>
    </dgm:pt>
    <dgm:pt modelId="{4B9252BD-5190-4275-B9E6-2C0840E2C98A}" type="pres">
      <dgm:prSet presAssocID="{851A4708-D538-40E3-BE46-3EC30E8D38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0D931F37-8AC1-4599-8264-26F501B7AF9A}" type="pres">
      <dgm:prSet presAssocID="{2D43460B-F3FB-47E6-9A96-E960DD3CC0ED}" presName="hierRoot1" presStyleCnt="0">
        <dgm:presLayoutVars>
          <dgm:hierBranch val="init"/>
        </dgm:presLayoutVars>
      </dgm:prSet>
      <dgm:spPr/>
    </dgm:pt>
    <dgm:pt modelId="{EDCFE3B8-12D1-48A3-B825-8D9788D51972}" type="pres">
      <dgm:prSet presAssocID="{2D43460B-F3FB-47E6-9A96-E960DD3CC0ED}" presName="rootComposite1" presStyleCnt="0"/>
      <dgm:spPr/>
    </dgm:pt>
    <dgm:pt modelId="{16A4F6CD-ECEB-4A39-A931-D710F735D564}" type="pres">
      <dgm:prSet presAssocID="{2D43460B-F3FB-47E6-9A96-E960DD3CC0E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77E615-AE7E-4B21-9173-964EBB03FFA6}" type="pres">
      <dgm:prSet presAssocID="{2D43460B-F3FB-47E6-9A96-E960DD3CC0E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EC4C4CA5-EBFE-46D4-94D6-093FA346E4D6}" type="pres">
      <dgm:prSet presAssocID="{2D43460B-F3FB-47E6-9A96-E960DD3CC0ED}" presName="hierChild2" presStyleCnt="0"/>
      <dgm:spPr/>
    </dgm:pt>
    <dgm:pt modelId="{8054FD41-CC0A-4A3D-B083-A9D0DF016B59}" type="pres">
      <dgm:prSet presAssocID="{2D43460B-F3FB-47E6-9A96-E960DD3CC0ED}" presName="hierChild3" presStyleCnt="0"/>
      <dgm:spPr/>
    </dgm:pt>
  </dgm:ptLst>
  <dgm:cxnLst>
    <dgm:cxn modelId="{63B499A4-F713-45FE-BDCD-FF5CE5BB3814}" type="presOf" srcId="{851A4708-D538-40E3-BE46-3EC30E8D3813}" destId="{4B9252BD-5190-4275-B9E6-2C0840E2C98A}" srcOrd="0" destOrd="0" presId="urn:microsoft.com/office/officeart/2005/8/layout/orgChart1"/>
    <dgm:cxn modelId="{3306E845-C938-44F5-B664-BF847E3FDBE8}" type="presOf" srcId="{2D43460B-F3FB-47E6-9A96-E960DD3CC0ED}" destId="{6A77E615-AE7E-4B21-9173-964EBB03FFA6}" srcOrd="1" destOrd="0" presId="urn:microsoft.com/office/officeart/2005/8/layout/orgChart1"/>
    <dgm:cxn modelId="{86F02DCD-046D-405B-A0CE-05D4C87A1269}" type="presOf" srcId="{2D43460B-F3FB-47E6-9A96-E960DD3CC0ED}" destId="{16A4F6CD-ECEB-4A39-A931-D710F735D564}" srcOrd="0" destOrd="0" presId="urn:microsoft.com/office/officeart/2005/8/layout/orgChart1"/>
    <dgm:cxn modelId="{A49F52EF-28BE-40BB-924E-7808197A4239}" srcId="{851A4708-D538-40E3-BE46-3EC30E8D3813}" destId="{2D43460B-F3FB-47E6-9A96-E960DD3CC0ED}" srcOrd="0" destOrd="0" parTransId="{FF8B8F2D-9FA2-4F9D-94A7-9E0234DDAA78}" sibTransId="{7DB13716-9DF3-4FDB-80E6-02AB537B491F}"/>
    <dgm:cxn modelId="{B86E6DA0-1EE9-43F7-A4AA-DFF77E41523A}" type="presParOf" srcId="{4B9252BD-5190-4275-B9E6-2C0840E2C98A}" destId="{0D931F37-8AC1-4599-8264-26F501B7AF9A}" srcOrd="0" destOrd="0" presId="urn:microsoft.com/office/officeart/2005/8/layout/orgChart1"/>
    <dgm:cxn modelId="{FC5018C7-FB43-4EEB-8512-C4FF1059AA34}" type="presParOf" srcId="{0D931F37-8AC1-4599-8264-26F501B7AF9A}" destId="{EDCFE3B8-12D1-48A3-B825-8D9788D51972}" srcOrd="0" destOrd="0" presId="urn:microsoft.com/office/officeart/2005/8/layout/orgChart1"/>
    <dgm:cxn modelId="{613EFC61-9F3E-4920-B5E0-2935BB268B67}" type="presParOf" srcId="{EDCFE3B8-12D1-48A3-B825-8D9788D51972}" destId="{16A4F6CD-ECEB-4A39-A931-D710F735D564}" srcOrd="0" destOrd="0" presId="urn:microsoft.com/office/officeart/2005/8/layout/orgChart1"/>
    <dgm:cxn modelId="{9C5D940F-59F8-4CA9-8C30-F458C8A72AC5}" type="presParOf" srcId="{EDCFE3B8-12D1-48A3-B825-8D9788D51972}" destId="{6A77E615-AE7E-4B21-9173-964EBB03FFA6}" srcOrd="1" destOrd="0" presId="urn:microsoft.com/office/officeart/2005/8/layout/orgChart1"/>
    <dgm:cxn modelId="{FFD3F94A-8645-4125-B575-E60E8FD9163E}" type="presParOf" srcId="{0D931F37-8AC1-4599-8264-26F501B7AF9A}" destId="{EC4C4CA5-EBFE-46D4-94D6-093FA346E4D6}" srcOrd="1" destOrd="0" presId="urn:microsoft.com/office/officeart/2005/8/layout/orgChart1"/>
    <dgm:cxn modelId="{D69648B2-C15F-4C4D-8016-12C5AE07731F}" type="presParOf" srcId="{0D931F37-8AC1-4599-8264-26F501B7AF9A}" destId="{8054FD41-CC0A-4A3D-B083-A9D0DF016B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853710-256F-4010-9AED-5EE3E387D5F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19C6869-372B-4AFA-A52E-300A30859E86}">
      <dgm:prSet/>
      <dgm:spPr/>
      <dgm:t>
        <a:bodyPr/>
        <a:lstStyle/>
        <a:p>
          <a:pPr rtl="0"/>
          <a:r>
            <a:rPr lang="en-US" smtClean="0"/>
            <a:t>Jacob Mwale</a:t>
          </a:r>
          <a:endParaRPr lang="en-US"/>
        </a:p>
      </dgm:t>
    </dgm:pt>
    <dgm:pt modelId="{15B7CB4D-5CBB-4236-A825-4C69ADFC6649}" type="parTrans" cxnId="{B0952000-A7B9-4CBD-86DF-FA006AE0E54E}">
      <dgm:prSet/>
      <dgm:spPr/>
      <dgm:t>
        <a:bodyPr/>
        <a:lstStyle/>
        <a:p>
          <a:endParaRPr lang="en-US"/>
        </a:p>
      </dgm:t>
    </dgm:pt>
    <dgm:pt modelId="{87286485-F3E1-465C-BFB1-6C258AA8FCA3}" type="sibTrans" cxnId="{B0952000-A7B9-4CBD-86DF-FA006AE0E54E}">
      <dgm:prSet/>
      <dgm:spPr/>
      <dgm:t>
        <a:bodyPr/>
        <a:lstStyle/>
        <a:p>
          <a:endParaRPr lang="en-US"/>
        </a:p>
      </dgm:t>
    </dgm:pt>
    <dgm:pt modelId="{EAB0AFEF-3CFA-4CBF-8091-3E5029596BB4}">
      <dgm:prSet/>
      <dgm:spPr/>
      <dgm:t>
        <a:bodyPr/>
        <a:lstStyle/>
        <a:p>
          <a:pPr rtl="0"/>
          <a:r>
            <a:rPr lang="en-US" smtClean="0"/>
            <a:t>CEO</a:t>
          </a:r>
          <a:endParaRPr lang="en-US"/>
        </a:p>
      </dgm:t>
    </dgm:pt>
    <dgm:pt modelId="{692457FA-175C-4B20-BC9D-1258C65A885E}" type="parTrans" cxnId="{490653B1-B8C9-4124-B15F-05027AA595AB}">
      <dgm:prSet/>
      <dgm:spPr/>
      <dgm:t>
        <a:bodyPr/>
        <a:lstStyle/>
        <a:p>
          <a:endParaRPr lang="en-US"/>
        </a:p>
      </dgm:t>
    </dgm:pt>
    <dgm:pt modelId="{FA8AB52E-8C36-46F8-9169-38EAC4C00C17}" type="sibTrans" cxnId="{490653B1-B8C9-4124-B15F-05027AA595AB}">
      <dgm:prSet/>
      <dgm:spPr/>
      <dgm:t>
        <a:bodyPr/>
        <a:lstStyle/>
        <a:p>
          <a:endParaRPr lang="en-US"/>
        </a:p>
      </dgm:t>
    </dgm:pt>
    <dgm:pt modelId="{77604D0F-231C-4056-B6F8-0A09B0089028}">
      <dgm:prSet/>
      <dgm:spPr/>
      <dgm:t>
        <a:bodyPr/>
        <a:lstStyle/>
        <a:p>
          <a:pPr rtl="0"/>
          <a:r>
            <a:rPr lang="en-US" smtClean="0"/>
            <a:t>ZAMACE Limited</a:t>
          </a:r>
          <a:endParaRPr lang="en-US"/>
        </a:p>
      </dgm:t>
    </dgm:pt>
    <dgm:pt modelId="{E12C09C5-B5D9-4D36-BDF6-A11597223DCB}" type="parTrans" cxnId="{0DDB013D-C880-467C-8D34-D2108D063756}">
      <dgm:prSet/>
      <dgm:spPr/>
      <dgm:t>
        <a:bodyPr/>
        <a:lstStyle/>
        <a:p>
          <a:endParaRPr lang="en-US"/>
        </a:p>
      </dgm:t>
    </dgm:pt>
    <dgm:pt modelId="{AF70A17C-1D3E-4754-8A3A-902925C8E8E0}" type="sibTrans" cxnId="{0DDB013D-C880-467C-8D34-D2108D063756}">
      <dgm:prSet/>
      <dgm:spPr/>
      <dgm:t>
        <a:bodyPr/>
        <a:lstStyle/>
        <a:p>
          <a:endParaRPr lang="en-US"/>
        </a:p>
      </dgm:t>
    </dgm:pt>
    <dgm:pt modelId="{055563EB-AFEE-4F1C-BB07-428D821B7007}" type="pres">
      <dgm:prSet presAssocID="{41853710-256F-4010-9AED-5EE3E387D5F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8AD9F1-E62E-4D6B-8263-F2D059D42CEB}" type="pres">
      <dgm:prSet presAssocID="{41853710-256F-4010-9AED-5EE3E387D5F6}" presName="arrow" presStyleLbl="bgShp" presStyleIdx="0" presStyleCnt="1"/>
      <dgm:spPr/>
    </dgm:pt>
    <dgm:pt modelId="{EB902DDE-2C5F-4CA3-94CE-6253979A8E5C}" type="pres">
      <dgm:prSet presAssocID="{41853710-256F-4010-9AED-5EE3E387D5F6}" presName="linearProcess" presStyleCnt="0"/>
      <dgm:spPr/>
    </dgm:pt>
    <dgm:pt modelId="{5B698A86-3D45-4232-BEE1-2822DB042E2D}" type="pres">
      <dgm:prSet presAssocID="{019C6869-372B-4AFA-A52E-300A30859E8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A174F-E0D1-4598-93D8-8765474030BD}" type="pres">
      <dgm:prSet presAssocID="{87286485-F3E1-465C-BFB1-6C258AA8FCA3}" presName="sibTrans" presStyleCnt="0"/>
      <dgm:spPr/>
    </dgm:pt>
    <dgm:pt modelId="{6C6C70E9-3B95-4661-B595-1F597D23CBBC}" type="pres">
      <dgm:prSet presAssocID="{EAB0AFEF-3CFA-4CBF-8091-3E5029596BB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D87CBF-566C-47C1-BFBC-22FC12A06706}" type="pres">
      <dgm:prSet presAssocID="{FA8AB52E-8C36-46F8-9169-38EAC4C00C17}" presName="sibTrans" presStyleCnt="0"/>
      <dgm:spPr/>
    </dgm:pt>
    <dgm:pt modelId="{07276DA0-A1E4-41E1-ABF5-8301BCA1089D}" type="pres">
      <dgm:prSet presAssocID="{77604D0F-231C-4056-B6F8-0A09B008902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6D7556-EBB7-46FD-A930-F523FE3744D4}" type="presOf" srcId="{019C6869-372B-4AFA-A52E-300A30859E86}" destId="{5B698A86-3D45-4232-BEE1-2822DB042E2D}" srcOrd="0" destOrd="0" presId="urn:microsoft.com/office/officeart/2005/8/layout/hProcess9"/>
    <dgm:cxn modelId="{B0952000-A7B9-4CBD-86DF-FA006AE0E54E}" srcId="{41853710-256F-4010-9AED-5EE3E387D5F6}" destId="{019C6869-372B-4AFA-A52E-300A30859E86}" srcOrd="0" destOrd="0" parTransId="{15B7CB4D-5CBB-4236-A825-4C69ADFC6649}" sibTransId="{87286485-F3E1-465C-BFB1-6C258AA8FCA3}"/>
    <dgm:cxn modelId="{490653B1-B8C9-4124-B15F-05027AA595AB}" srcId="{41853710-256F-4010-9AED-5EE3E387D5F6}" destId="{EAB0AFEF-3CFA-4CBF-8091-3E5029596BB4}" srcOrd="1" destOrd="0" parTransId="{692457FA-175C-4B20-BC9D-1258C65A885E}" sibTransId="{FA8AB52E-8C36-46F8-9169-38EAC4C00C17}"/>
    <dgm:cxn modelId="{15F89F65-FFB8-4C8D-99C4-310BE95E249D}" type="presOf" srcId="{77604D0F-231C-4056-B6F8-0A09B0089028}" destId="{07276DA0-A1E4-41E1-ABF5-8301BCA1089D}" srcOrd="0" destOrd="0" presId="urn:microsoft.com/office/officeart/2005/8/layout/hProcess9"/>
    <dgm:cxn modelId="{4F9AE8EC-6D25-4326-B859-CA4BDFFFA62B}" type="presOf" srcId="{EAB0AFEF-3CFA-4CBF-8091-3E5029596BB4}" destId="{6C6C70E9-3B95-4661-B595-1F597D23CBBC}" srcOrd="0" destOrd="0" presId="urn:microsoft.com/office/officeart/2005/8/layout/hProcess9"/>
    <dgm:cxn modelId="{0DDB013D-C880-467C-8D34-D2108D063756}" srcId="{41853710-256F-4010-9AED-5EE3E387D5F6}" destId="{77604D0F-231C-4056-B6F8-0A09B0089028}" srcOrd="2" destOrd="0" parTransId="{E12C09C5-B5D9-4D36-BDF6-A11597223DCB}" sibTransId="{AF70A17C-1D3E-4754-8A3A-902925C8E8E0}"/>
    <dgm:cxn modelId="{6DAA88DA-CDE0-45F4-91EC-5F497CB79BDA}" type="presOf" srcId="{41853710-256F-4010-9AED-5EE3E387D5F6}" destId="{055563EB-AFEE-4F1C-BB07-428D821B7007}" srcOrd="0" destOrd="0" presId="urn:microsoft.com/office/officeart/2005/8/layout/hProcess9"/>
    <dgm:cxn modelId="{27C137A1-456D-4344-AB10-65CB3BD2374D}" type="presParOf" srcId="{055563EB-AFEE-4F1C-BB07-428D821B7007}" destId="{9D8AD9F1-E62E-4D6B-8263-F2D059D42CEB}" srcOrd="0" destOrd="0" presId="urn:microsoft.com/office/officeart/2005/8/layout/hProcess9"/>
    <dgm:cxn modelId="{D2E6960D-E6D9-4FDB-AAF3-113199EC082A}" type="presParOf" srcId="{055563EB-AFEE-4F1C-BB07-428D821B7007}" destId="{EB902DDE-2C5F-4CA3-94CE-6253979A8E5C}" srcOrd="1" destOrd="0" presId="urn:microsoft.com/office/officeart/2005/8/layout/hProcess9"/>
    <dgm:cxn modelId="{E2105E79-94A2-4ACC-92F4-44443CE2CEF6}" type="presParOf" srcId="{EB902DDE-2C5F-4CA3-94CE-6253979A8E5C}" destId="{5B698A86-3D45-4232-BEE1-2822DB042E2D}" srcOrd="0" destOrd="0" presId="urn:microsoft.com/office/officeart/2005/8/layout/hProcess9"/>
    <dgm:cxn modelId="{A9450941-7FB6-4A8A-9EE1-A7A45E99B835}" type="presParOf" srcId="{EB902DDE-2C5F-4CA3-94CE-6253979A8E5C}" destId="{68FA174F-E0D1-4598-93D8-8765474030BD}" srcOrd="1" destOrd="0" presId="urn:microsoft.com/office/officeart/2005/8/layout/hProcess9"/>
    <dgm:cxn modelId="{6712DD45-7D02-4F49-9DA8-4C32AABA90B6}" type="presParOf" srcId="{EB902DDE-2C5F-4CA3-94CE-6253979A8E5C}" destId="{6C6C70E9-3B95-4661-B595-1F597D23CBBC}" srcOrd="2" destOrd="0" presId="urn:microsoft.com/office/officeart/2005/8/layout/hProcess9"/>
    <dgm:cxn modelId="{3AAA071B-0617-4DFA-90FB-ED127CEA55F4}" type="presParOf" srcId="{EB902DDE-2C5F-4CA3-94CE-6253979A8E5C}" destId="{B6D87CBF-566C-47C1-BFBC-22FC12A06706}" srcOrd="3" destOrd="0" presId="urn:microsoft.com/office/officeart/2005/8/layout/hProcess9"/>
    <dgm:cxn modelId="{F53238A1-9B57-4BCB-BA7A-D6B8449C47A3}" type="presParOf" srcId="{EB902DDE-2C5F-4CA3-94CE-6253979A8E5C}" destId="{07276DA0-A1E4-41E1-ABF5-8301BCA1089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9EC064-C2A9-4D71-84BA-F1117BF8E4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5E08CF-4A36-4B1E-AABB-26E28B58A406}">
      <dgm:prSet/>
      <dgm:spPr/>
      <dgm:t>
        <a:bodyPr/>
        <a:lstStyle/>
        <a:p>
          <a:pPr rtl="0"/>
          <a:r>
            <a:rPr lang="en-US" dirty="0" smtClean="0"/>
            <a:t>Long term view of agriculture, supported by medium &amp; short term serious investments</a:t>
          </a:r>
        </a:p>
        <a:p>
          <a:pPr rtl="0"/>
          <a:endParaRPr lang="en-US" dirty="0"/>
        </a:p>
      </dgm:t>
    </dgm:pt>
    <dgm:pt modelId="{542F91E1-612D-446E-97FA-2E3952047F76}" type="parTrans" cxnId="{1125CFF5-348E-4A83-B8CF-C45F08ADFA7E}">
      <dgm:prSet/>
      <dgm:spPr/>
      <dgm:t>
        <a:bodyPr/>
        <a:lstStyle/>
        <a:p>
          <a:endParaRPr lang="en-US"/>
        </a:p>
      </dgm:t>
    </dgm:pt>
    <dgm:pt modelId="{6A5C7D36-D2A0-4E23-8C4C-527D2B1C4621}" type="sibTrans" cxnId="{1125CFF5-348E-4A83-B8CF-C45F08ADFA7E}">
      <dgm:prSet/>
      <dgm:spPr/>
      <dgm:t>
        <a:bodyPr/>
        <a:lstStyle/>
        <a:p>
          <a:endParaRPr lang="en-US"/>
        </a:p>
      </dgm:t>
    </dgm:pt>
    <dgm:pt modelId="{A7F1FCFE-E332-4E40-91E4-12431886886D}">
      <dgm:prSet/>
      <dgm:spPr/>
      <dgm:t>
        <a:bodyPr/>
        <a:lstStyle/>
        <a:p>
          <a:pPr rtl="0"/>
          <a:r>
            <a:rPr lang="en-US" dirty="0" smtClean="0"/>
            <a:t>Our vision as private sector agribusiness is to have a predictable policy environment</a:t>
          </a:r>
          <a:endParaRPr lang="en-US" dirty="0">
            <a:solidFill>
              <a:srgbClr val="FFFF00"/>
            </a:solidFill>
          </a:endParaRPr>
        </a:p>
      </dgm:t>
    </dgm:pt>
    <dgm:pt modelId="{E74ABB3C-9C5B-4B21-8F34-E04D3078F36E}" type="parTrans" cxnId="{B236EE61-C872-461B-BB77-BCBD1230BC4D}">
      <dgm:prSet/>
      <dgm:spPr/>
      <dgm:t>
        <a:bodyPr/>
        <a:lstStyle/>
        <a:p>
          <a:endParaRPr lang="en-US"/>
        </a:p>
      </dgm:t>
    </dgm:pt>
    <dgm:pt modelId="{8542D862-5B6D-4FE6-816B-CDB830FCF727}" type="sibTrans" cxnId="{B236EE61-C872-461B-BB77-BCBD1230BC4D}">
      <dgm:prSet/>
      <dgm:spPr/>
      <dgm:t>
        <a:bodyPr/>
        <a:lstStyle/>
        <a:p>
          <a:endParaRPr lang="en-US"/>
        </a:p>
      </dgm:t>
    </dgm:pt>
    <dgm:pt modelId="{610A14AB-E039-4D75-9ABE-54217BF052D5}">
      <dgm:prSet/>
      <dgm:spPr/>
      <dgm:t>
        <a:bodyPr/>
        <a:lstStyle/>
        <a:p>
          <a:pPr rtl="0"/>
          <a:r>
            <a:rPr lang="en-US" smtClean="0"/>
            <a:t>Be aggressive in implementing drivers of growth in agriculture</a:t>
          </a:r>
          <a:endParaRPr lang="en-US" dirty="0"/>
        </a:p>
      </dgm:t>
    </dgm:pt>
    <dgm:pt modelId="{74678720-B4C2-40CC-8904-67C537864226}" type="parTrans" cxnId="{E9900BE6-8F03-4089-87E1-D3E51732762C}">
      <dgm:prSet/>
      <dgm:spPr/>
      <dgm:t>
        <a:bodyPr/>
        <a:lstStyle/>
        <a:p>
          <a:endParaRPr lang="en-GB"/>
        </a:p>
      </dgm:t>
    </dgm:pt>
    <dgm:pt modelId="{DA354B4B-DC8B-45C3-84C0-827F8F317999}" type="sibTrans" cxnId="{E9900BE6-8F03-4089-87E1-D3E51732762C}">
      <dgm:prSet/>
      <dgm:spPr/>
      <dgm:t>
        <a:bodyPr/>
        <a:lstStyle/>
        <a:p>
          <a:endParaRPr lang="en-GB"/>
        </a:p>
      </dgm:t>
    </dgm:pt>
    <dgm:pt modelId="{D1CA36E5-1B2B-4362-8298-E07A554CD36E}" type="pres">
      <dgm:prSet presAssocID="{529EC064-C2A9-4D71-84BA-F1117BF8E4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3A2BC4-67CA-4662-B517-84FB6E5945ED}" type="pres">
      <dgm:prSet presAssocID="{F25E08CF-4A36-4B1E-AABB-26E28B58A40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B2C02-D9C1-4947-B2AB-3A52C2D1CDC3}" type="pres">
      <dgm:prSet presAssocID="{6A5C7D36-D2A0-4E23-8C4C-527D2B1C4621}" presName="spacer" presStyleCnt="0"/>
      <dgm:spPr/>
    </dgm:pt>
    <dgm:pt modelId="{D48A8C05-0308-484E-A170-31E1219D2722}" type="pres">
      <dgm:prSet presAssocID="{A7F1FCFE-E332-4E40-91E4-12431886886D}" presName="parentText" presStyleLbl="node1" presStyleIdx="1" presStyleCnt="3" custLinFactY="112031" custLinFactNeighborX="952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6955B-E60E-43A1-85A7-E950DF0EE144}" type="pres">
      <dgm:prSet presAssocID="{8542D862-5B6D-4FE6-816B-CDB830FCF727}" presName="spacer" presStyleCnt="0"/>
      <dgm:spPr/>
    </dgm:pt>
    <dgm:pt modelId="{814AE707-5652-40AC-9878-8B536FBEFF37}" type="pres">
      <dgm:prSet presAssocID="{610A14AB-E039-4D75-9ABE-54217BF052D5}" presName="parentText" presStyleLbl="node1" presStyleIdx="2" presStyleCnt="3" custLinFactY="-94849" custLinFactNeighborX="95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7C894-60A7-4906-B297-E9094A4F8625}" type="presOf" srcId="{F25E08CF-4A36-4B1E-AABB-26E28B58A406}" destId="{643A2BC4-67CA-4662-B517-84FB6E5945ED}" srcOrd="0" destOrd="0" presId="urn:microsoft.com/office/officeart/2005/8/layout/vList2"/>
    <dgm:cxn modelId="{037AD8B0-E8D8-4FA4-BD2A-4F34852FF6AD}" type="presOf" srcId="{A7F1FCFE-E332-4E40-91E4-12431886886D}" destId="{D48A8C05-0308-484E-A170-31E1219D2722}" srcOrd="0" destOrd="0" presId="urn:microsoft.com/office/officeart/2005/8/layout/vList2"/>
    <dgm:cxn modelId="{E47258A9-E584-44ED-A535-7570255A227B}" type="presOf" srcId="{610A14AB-E039-4D75-9ABE-54217BF052D5}" destId="{814AE707-5652-40AC-9878-8B536FBEFF37}" srcOrd="0" destOrd="0" presId="urn:microsoft.com/office/officeart/2005/8/layout/vList2"/>
    <dgm:cxn modelId="{1125CFF5-348E-4A83-B8CF-C45F08ADFA7E}" srcId="{529EC064-C2A9-4D71-84BA-F1117BF8E4C3}" destId="{F25E08CF-4A36-4B1E-AABB-26E28B58A406}" srcOrd="0" destOrd="0" parTransId="{542F91E1-612D-446E-97FA-2E3952047F76}" sibTransId="{6A5C7D36-D2A0-4E23-8C4C-527D2B1C4621}"/>
    <dgm:cxn modelId="{B236EE61-C872-461B-BB77-BCBD1230BC4D}" srcId="{529EC064-C2A9-4D71-84BA-F1117BF8E4C3}" destId="{A7F1FCFE-E332-4E40-91E4-12431886886D}" srcOrd="1" destOrd="0" parTransId="{E74ABB3C-9C5B-4B21-8F34-E04D3078F36E}" sibTransId="{8542D862-5B6D-4FE6-816B-CDB830FCF727}"/>
    <dgm:cxn modelId="{E9900BE6-8F03-4089-87E1-D3E51732762C}" srcId="{529EC064-C2A9-4D71-84BA-F1117BF8E4C3}" destId="{610A14AB-E039-4D75-9ABE-54217BF052D5}" srcOrd="2" destOrd="0" parTransId="{74678720-B4C2-40CC-8904-67C537864226}" sibTransId="{DA354B4B-DC8B-45C3-84C0-827F8F317999}"/>
    <dgm:cxn modelId="{7A20D310-9F33-4795-8959-2A033403362D}" type="presOf" srcId="{529EC064-C2A9-4D71-84BA-F1117BF8E4C3}" destId="{D1CA36E5-1B2B-4362-8298-E07A554CD36E}" srcOrd="0" destOrd="0" presId="urn:microsoft.com/office/officeart/2005/8/layout/vList2"/>
    <dgm:cxn modelId="{BA87F627-5BF4-4381-987F-FF8A509977E7}" type="presParOf" srcId="{D1CA36E5-1B2B-4362-8298-E07A554CD36E}" destId="{643A2BC4-67CA-4662-B517-84FB6E5945ED}" srcOrd="0" destOrd="0" presId="urn:microsoft.com/office/officeart/2005/8/layout/vList2"/>
    <dgm:cxn modelId="{9E5795E3-88F7-47CF-AB48-6A0434772319}" type="presParOf" srcId="{D1CA36E5-1B2B-4362-8298-E07A554CD36E}" destId="{BCCB2C02-D9C1-4947-B2AB-3A52C2D1CDC3}" srcOrd="1" destOrd="0" presId="urn:microsoft.com/office/officeart/2005/8/layout/vList2"/>
    <dgm:cxn modelId="{57233C54-C07A-4D3A-9C18-414F5A473F4A}" type="presParOf" srcId="{D1CA36E5-1B2B-4362-8298-E07A554CD36E}" destId="{D48A8C05-0308-484E-A170-31E1219D2722}" srcOrd="2" destOrd="0" presId="urn:microsoft.com/office/officeart/2005/8/layout/vList2"/>
    <dgm:cxn modelId="{9BF0CF0E-43A4-4731-A55F-93F7ABF5D7F8}" type="presParOf" srcId="{D1CA36E5-1B2B-4362-8298-E07A554CD36E}" destId="{67A6955B-E60E-43A1-85A7-E950DF0EE144}" srcOrd="3" destOrd="0" presId="urn:microsoft.com/office/officeart/2005/8/layout/vList2"/>
    <dgm:cxn modelId="{FDCED830-B114-4BF2-A2C7-742683637689}" type="presParOf" srcId="{D1CA36E5-1B2B-4362-8298-E07A554CD36E}" destId="{814AE707-5652-40AC-9878-8B536FBEFF3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CC74FA-E9EF-46D8-95E3-EE1E5B6B7CF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1FFBEC-2BA9-4E2D-AA0C-4AB2FC1D4A46}">
      <dgm:prSet/>
      <dgm:spPr/>
      <dgm:t>
        <a:bodyPr/>
        <a:lstStyle/>
        <a:p>
          <a:pPr rtl="0"/>
          <a:r>
            <a:rPr lang="en-US" dirty="0" smtClean="0"/>
            <a:t>The Zambian government spends up to 98% of its Poverty Reduction Program Budget on maize and fertilizer subsidies (Source MAL, IAPRI)</a:t>
          </a:r>
          <a:endParaRPr lang="en-US" dirty="0"/>
        </a:p>
      </dgm:t>
    </dgm:pt>
    <dgm:pt modelId="{DA92158E-D3DA-4F98-A928-D5A0EC8B5A68}" type="parTrans" cxnId="{685F4A14-EF69-4022-AC9C-B8A6F421AB01}">
      <dgm:prSet/>
      <dgm:spPr/>
      <dgm:t>
        <a:bodyPr/>
        <a:lstStyle/>
        <a:p>
          <a:endParaRPr lang="en-US"/>
        </a:p>
      </dgm:t>
    </dgm:pt>
    <dgm:pt modelId="{268EB1FF-E693-4FC7-B934-8596571BC9B5}" type="sibTrans" cxnId="{685F4A14-EF69-4022-AC9C-B8A6F421AB01}">
      <dgm:prSet/>
      <dgm:spPr/>
      <dgm:t>
        <a:bodyPr/>
        <a:lstStyle/>
        <a:p>
          <a:endParaRPr lang="en-US"/>
        </a:p>
      </dgm:t>
    </dgm:pt>
    <dgm:pt modelId="{1A225CA3-8C1D-4182-B2ED-78AF4FEF0B3C}">
      <dgm:prSet/>
      <dgm:spPr/>
      <dgm:t>
        <a:bodyPr/>
        <a:lstStyle/>
        <a:p>
          <a:pPr rtl="0"/>
          <a:r>
            <a:rPr lang="en-US" smtClean="0"/>
            <a:t>This stifles agricultural diversification</a:t>
          </a:r>
          <a:endParaRPr lang="en-US"/>
        </a:p>
      </dgm:t>
    </dgm:pt>
    <dgm:pt modelId="{94D7174E-327C-4A38-9E91-1604036B5DAB}" type="parTrans" cxnId="{314E8E9B-4446-437D-A30A-7023CD89A53A}">
      <dgm:prSet/>
      <dgm:spPr/>
      <dgm:t>
        <a:bodyPr/>
        <a:lstStyle/>
        <a:p>
          <a:endParaRPr lang="en-US"/>
        </a:p>
      </dgm:t>
    </dgm:pt>
    <dgm:pt modelId="{8D9A0D8D-981F-4512-920D-2404D0A30FE5}" type="sibTrans" cxnId="{314E8E9B-4446-437D-A30A-7023CD89A53A}">
      <dgm:prSet/>
      <dgm:spPr/>
      <dgm:t>
        <a:bodyPr/>
        <a:lstStyle/>
        <a:p>
          <a:endParaRPr lang="en-US"/>
        </a:p>
      </dgm:t>
    </dgm:pt>
    <dgm:pt modelId="{CDF5AACB-CC89-43B6-852D-B84BC76590DE}" type="pres">
      <dgm:prSet presAssocID="{AACC74FA-E9EF-46D8-95E3-EE1E5B6B7C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97858C4-A0C5-4BFB-BE2C-8D5EE068E5A5}" type="pres">
      <dgm:prSet presAssocID="{0F1FFBEC-2BA9-4E2D-AA0C-4AB2FC1D4A46}" presName="composite" presStyleCnt="0"/>
      <dgm:spPr/>
    </dgm:pt>
    <dgm:pt modelId="{C86610F6-4008-4067-B817-F35CCD54AEBB}" type="pres">
      <dgm:prSet presAssocID="{0F1FFBEC-2BA9-4E2D-AA0C-4AB2FC1D4A4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F9167D-2EB2-4F17-9F5D-CF4E36EE7771}" type="pres">
      <dgm:prSet presAssocID="{0F1FFBEC-2BA9-4E2D-AA0C-4AB2FC1D4A4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85F4A14-EF69-4022-AC9C-B8A6F421AB01}" srcId="{AACC74FA-E9EF-46D8-95E3-EE1E5B6B7CF1}" destId="{0F1FFBEC-2BA9-4E2D-AA0C-4AB2FC1D4A46}" srcOrd="0" destOrd="0" parTransId="{DA92158E-D3DA-4F98-A928-D5A0EC8B5A68}" sibTransId="{268EB1FF-E693-4FC7-B934-8596571BC9B5}"/>
    <dgm:cxn modelId="{72540548-82A4-43F7-97BF-62A241D7A919}" type="presOf" srcId="{AACC74FA-E9EF-46D8-95E3-EE1E5B6B7CF1}" destId="{CDF5AACB-CC89-43B6-852D-B84BC76590DE}" srcOrd="0" destOrd="0" presId="urn:microsoft.com/office/officeart/2005/8/layout/hList1"/>
    <dgm:cxn modelId="{314E8E9B-4446-437D-A30A-7023CD89A53A}" srcId="{0F1FFBEC-2BA9-4E2D-AA0C-4AB2FC1D4A46}" destId="{1A225CA3-8C1D-4182-B2ED-78AF4FEF0B3C}" srcOrd="0" destOrd="0" parTransId="{94D7174E-327C-4A38-9E91-1604036B5DAB}" sibTransId="{8D9A0D8D-981F-4512-920D-2404D0A30FE5}"/>
    <dgm:cxn modelId="{201C594E-D0B9-4792-B0CD-568970E1E8D3}" type="presOf" srcId="{1A225CA3-8C1D-4182-B2ED-78AF4FEF0B3C}" destId="{3BF9167D-2EB2-4F17-9F5D-CF4E36EE7771}" srcOrd="0" destOrd="0" presId="urn:microsoft.com/office/officeart/2005/8/layout/hList1"/>
    <dgm:cxn modelId="{C751141A-F10A-4E58-A101-5838BB6C51F1}" type="presOf" srcId="{0F1FFBEC-2BA9-4E2D-AA0C-4AB2FC1D4A46}" destId="{C86610F6-4008-4067-B817-F35CCD54AEBB}" srcOrd="0" destOrd="0" presId="urn:microsoft.com/office/officeart/2005/8/layout/hList1"/>
    <dgm:cxn modelId="{DF1E4554-57A0-415E-97C8-CDCDDA000CF3}" type="presParOf" srcId="{CDF5AACB-CC89-43B6-852D-B84BC76590DE}" destId="{F97858C4-A0C5-4BFB-BE2C-8D5EE068E5A5}" srcOrd="0" destOrd="0" presId="urn:microsoft.com/office/officeart/2005/8/layout/hList1"/>
    <dgm:cxn modelId="{76BAD67A-5A2D-482F-8EDB-F1D24B832AE6}" type="presParOf" srcId="{F97858C4-A0C5-4BFB-BE2C-8D5EE068E5A5}" destId="{C86610F6-4008-4067-B817-F35CCD54AEBB}" srcOrd="0" destOrd="0" presId="urn:microsoft.com/office/officeart/2005/8/layout/hList1"/>
    <dgm:cxn modelId="{94B15CA6-8095-4CA2-A635-AE9B6B053943}" type="presParOf" srcId="{F97858C4-A0C5-4BFB-BE2C-8D5EE068E5A5}" destId="{3BF9167D-2EB2-4F17-9F5D-CF4E36EE777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0C279A-D0E4-4895-A34E-430ACB899C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F928C6-BE70-475F-8A96-C3B8AA20EC96}">
      <dgm:prSet/>
      <dgm:spPr/>
      <dgm:t>
        <a:bodyPr/>
        <a:lstStyle/>
        <a:p>
          <a:pPr rtl="0"/>
          <a:r>
            <a:rPr lang="en-US" smtClean="0"/>
            <a:t>Stable economic environment</a:t>
          </a:r>
          <a:endParaRPr lang="en-US"/>
        </a:p>
      </dgm:t>
    </dgm:pt>
    <dgm:pt modelId="{0FD85562-B938-4503-B42A-8B51D3595095}" type="parTrans" cxnId="{366A5CD9-0CBF-4E0F-81C9-3B2DF2270880}">
      <dgm:prSet/>
      <dgm:spPr/>
      <dgm:t>
        <a:bodyPr/>
        <a:lstStyle/>
        <a:p>
          <a:endParaRPr lang="en-US"/>
        </a:p>
      </dgm:t>
    </dgm:pt>
    <dgm:pt modelId="{C72A90CC-90A2-4D29-AC95-27B2FB4F9889}" type="sibTrans" cxnId="{366A5CD9-0CBF-4E0F-81C9-3B2DF2270880}">
      <dgm:prSet/>
      <dgm:spPr/>
      <dgm:t>
        <a:bodyPr/>
        <a:lstStyle/>
        <a:p>
          <a:endParaRPr lang="en-US"/>
        </a:p>
      </dgm:t>
    </dgm:pt>
    <dgm:pt modelId="{AE871DAF-4F87-4744-88B9-F1E465B9DF1C}">
      <dgm:prSet/>
      <dgm:spPr/>
      <dgm:t>
        <a:bodyPr/>
        <a:lstStyle/>
        <a:p>
          <a:pPr rtl="0"/>
          <a:r>
            <a:rPr lang="en-US" dirty="0" smtClean="0"/>
            <a:t>Predictable policies</a:t>
          </a:r>
          <a:endParaRPr lang="en-US" dirty="0"/>
        </a:p>
      </dgm:t>
    </dgm:pt>
    <dgm:pt modelId="{1E07FB5A-96E5-4F87-AA07-EFC081898623}" type="parTrans" cxnId="{BD607E9E-71CB-4A6C-9AEE-B160B10840EF}">
      <dgm:prSet/>
      <dgm:spPr/>
      <dgm:t>
        <a:bodyPr/>
        <a:lstStyle/>
        <a:p>
          <a:endParaRPr lang="en-US"/>
        </a:p>
      </dgm:t>
    </dgm:pt>
    <dgm:pt modelId="{A5D86CB9-60AF-4EB1-9556-8106630BACF1}" type="sibTrans" cxnId="{BD607E9E-71CB-4A6C-9AEE-B160B10840EF}">
      <dgm:prSet/>
      <dgm:spPr/>
      <dgm:t>
        <a:bodyPr/>
        <a:lstStyle/>
        <a:p>
          <a:endParaRPr lang="en-US"/>
        </a:p>
      </dgm:t>
    </dgm:pt>
    <dgm:pt modelId="{D8905416-42D5-4CBF-80DA-384B3A98B123}">
      <dgm:prSet/>
      <dgm:spPr/>
      <dgm:t>
        <a:bodyPr/>
        <a:lstStyle/>
        <a:p>
          <a:pPr rtl="0"/>
          <a:r>
            <a:rPr lang="en-US" dirty="0" smtClean="0"/>
            <a:t> low and stable </a:t>
          </a:r>
          <a:r>
            <a:rPr lang="en-US" dirty="0" smtClean="0"/>
            <a:t>inflation</a:t>
          </a:r>
          <a:endParaRPr lang="en-US" dirty="0"/>
        </a:p>
      </dgm:t>
    </dgm:pt>
    <dgm:pt modelId="{D073B992-E374-429D-AD05-8587B7C86CCB}" type="parTrans" cxnId="{12D38DC0-E3F3-41B3-AE79-4D260B70605B}">
      <dgm:prSet/>
      <dgm:spPr/>
      <dgm:t>
        <a:bodyPr/>
        <a:lstStyle/>
        <a:p>
          <a:endParaRPr lang="en-US"/>
        </a:p>
      </dgm:t>
    </dgm:pt>
    <dgm:pt modelId="{197A43D1-2F81-4A62-825F-9581F92B207C}" type="sibTrans" cxnId="{12D38DC0-E3F3-41B3-AE79-4D260B70605B}">
      <dgm:prSet/>
      <dgm:spPr/>
      <dgm:t>
        <a:bodyPr/>
        <a:lstStyle/>
        <a:p>
          <a:endParaRPr lang="en-US"/>
        </a:p>
      </dgm:t>
    </dgm:pt>
    <dgm:pt modelId="{F039F250-493C-4DCA-B0EA-B228942E4C79}">
      <dgm:prSet/>
      <dgm:spPr/>
      <dgm:t>
        <a:bodyPr/>
        <a:lstStyle/>
        <a:p>
          <a:pPr rtl="0"/>
          <a:r>
            <a:rPr lang="en-US" dirty="0" smtClean="0"/>
            <a:t> Stable </a:t>
          </a:r>
          <a:r>
            <a:rPr lang="en-US" dirty="0" smtClean="0"/>
            <a:t>exchange rates</a:t>
          </a:r>
          <a:endParaRPr lang="en-US" dirty="0"/>
        </a:p>
      </dgm:t>
    </dgm:pt>
    <dgm:pt modelId="{B43CE0BF-24D8-4FD4-B25E-E077AB5AFB0C}" type="parTrans" cxnId="{6A62F04D-7F25-4B90-BAC7-FDE612228858}">
      <dgm:prSet/>
      <dgm:spPr/>
      <dgm:t>
        <a:bodyPr/>
        <a:lstStyle/>
        <a:p>
          <a:endParaRPr lang="en-US"/>
        </a:p>
      </dgm:t>
    </dgm:pt>
    <dgm:pt modelId="{AE4568E7-FA47-43B9-BF36-AC495C9C8AAF}" type="sibTrans" cxnId="{6A62F04D-7F25-4B90-BAC7-FDE612228858}">
      <dgm:prSet/>
      <dgm:spPr/>
      <dgm:t>
        <a:bodyPr/>
        <a:lstStyle/>
        <a:p>
          <a:endParaRPr lang="en-US"/>
        </a:p>
      </dgm:t>
    </dgm:pt>
    <dgm:pt modelId="{AA8AF8A8-476C-46E5-B0D9-8F8CF5015BD4}" type="pres">
      <dgm:prSet presAssocID="{210C279A-D0E4-4895-A34E-430ACB899C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2D19237-E1EF-43E6-A5D0-492D79557EC7}" type="pres">
      <dgm:prSet presAssocID="{3DF928C6-BE70-475F-8A96-C3B8AA20EC96}" presName="hierRoot1" presStyleCnt="0">
        <dgm:presLayoutVars>
          <dgm:hierBranch val="init"/>
        </dgm:presLayoutVars>
      </dgm:prSet>
      <dgm:spPr/>
    </dgm:pt>
    <dgm:pt modelId="{7CD7DF6F-356F-49C7-841E-80D12DBC4F30}" type="pres">
      <dgm:prSet presAssocID="{3DF928C6-BE70-475F-8A96-C3B8AA20EC96}" presName="rootComposite1" presStyleCnt="0"/>
      <dgm:spPr/>
    </dgm:pt>
    <dgm:pt modelId="{C54D3AA5-3481-4B29-8254-671B0BFE7F96}" type="pres">
      <dgm:prSet presAssocID="{3DF928C6-BE70-475F-8A96-C3B8AA20EC9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3EB82A-101B-4C5F-946E-9EEC4E40E471}" type="pres">
      <dgm:prSet presAssocID="{3DF928C6-BE70-475F-8A96-C3B8AA20EC9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E17F896-3319-4145-852D-0E383DA6AC30}" type="pres">
      <dgm:prSet presAssocID="{3DF928C6-BE70-475F-8A96-C3B8AA20EC96}" presName="hierChild2" presStyleCnt="0"/>
      <dgm:spPr/>
    </dgm:pt>
    <dgm:pt modelId="{AB0719E6-F375-4451-88CA-202216D65A6C}" type="pres">
      <dgm:prSet presAssocID="{1E07FB5A-96E5-4F87-AA07-EFC08189862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31A2B8E9-8AAA-47D6-9651-AE21CB9E1B4E}" type="pres">
      <dgm:prSet presAssocID="{AE871DAF-4F87-4744-88B9-F1E465B9DF1C}" presName="hierRoot2" presStyleCnt="0">
        <dgm:presLayoutVars>
          <dgm:hierBranch val="init"/>
        </dgm:presLayoutVars>
      </dgm:prSet>
      <dgm:spPr/>
    </dgm:pt>
    <dgm:pt modelId="{8F851A77-CF60-4741-B65D-E0140296BAD2}" type="pres">
      <dgm:prSet presAssocID="{AE871DAF-4F87-4744-88B9-F1E465B9DF1C}" presName="rootComposite" presStyleCnt="0"/>
      <dgm:spPr/>
    </dgm:pt>
    <dgm:pt modelId="{4F7880A9-6347-4290-A4E7-76A5AC310EA1}" type="pres">
      <dgm:prSet presAssocID="{AE871DAF-4F87-4744-88B9-F1E465B9DF1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060904-39C3-4587-9442-454379FEAA6E}" type="pres">
      <dgm:prSet presAssocID="{AE871DAF-4F87-4744-88B9-F1E465B9DF1C}" presName="rootConnector" presStyleLbl="node2" presStyleIdx="0" presStyleCnt="3"/>
      <dgm:spPr/>
      <dgm:t>
        <a:bodyPr/>
        <a:lstStyle/>
        <a:p>
          <a:endParaRPr lang="en-US"/>
        </a:p>
      </dgm:t>
    </dgm:pt>
    <dgm:pt modelId="{8A2A7997-A7F2-41C7-942A-4B02D55F46F4}" type="pres">
      <dgm:prSet presAssocID="{AE871DAF-4F87-4744-88B9-F1E465B9DF1C}" presName="hierChild4" presStyleCnt="0"/>
      <dgm:spPr/>
    </dgm:pt>
    <dgm:pt modelId="{AA4D98E2-36F1-4917-9D93-8E13CA899995}" type="pres">
      <dgm:prSet presAssocID="{AE871DAF-4F87-4744-88B9-F1E465B9DF1C}" presName="hierChild5" presStyleCnt="0"/>
      <dgm:spPr/>
    </dgm:pt>
    <dgm:pt modelId="{443D6B77-13AE-474E-ACAE-80CB49A93A4B}" type="pres">
      <dgm:prSet presAssocID="{D073B992-E374-429D-AD05-8587B7C86CC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FED3800-88AA-4E36-B557-365069BFD246}" type="pres">
      <dgm:prSet presAssocID="{D8905416-42D5-4CBF-80DA-384B3A98B123}" presName="hierRoot2" presStyleCnt="0">
        <dgm:presLayoutVars>
          <dgm:hierBranch val="init"/>
        </dgm:presLayoutVars>
      </dgm:prSet>
      <dgm:spPr/>
    </dgm:pt>
    <dgm:pt modelId="{971F70C0-AC6B-4CD0-817E-E85B28A801D5}" type="pres">
      <dgm:prSet presAssocID="{D8905416-42D5-4CBF-80DA-384B3A98B123}" presName="rootComposite" presStyleCnt="0"/>
      <dgm:spPr/>
    </dgm:pt>
    <dgm:pt modelId="{5B8B49B7-6956-4A79-83F6-2BAB24ED3355}" type="pres">
      <dgm:prSet presAssocID="{D8905416-42D5-4CBF-80DA-384B3A98B12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24863A-21A6-4583-A251-F91D82BCCAC7}" type="pres">
      <dgm:prSet presAssocID="{D8905416-42D5-4CBF-80DA-384B3A98B123}" presName="rootConnector" presStyleLbl="node2" presStyleIdx="1" presStyleCnt="3"/>
      <dgm:spPr/>
      <dgm:t>
        <a:bodyPr/>
        <a:lstStyle/>
        <a:p>
          <a:endParaRPr lang="en-US"/>
        </a:p>
      </dgm:t>
    </dgm:pt>
    <dgm:pt modelId="{359554FC-D020-4857-942B-5FA7BE6FCE60}" type="pres">
      <dgm:prSet presAssocID="{D8905416-42D5-4CBF-80DA-384B3A98B123}" presName="hierChild4" presStyleCnt="0"/>
      <dgm:spPr/>
    </dgm:pt>
    <dgm:pt modelId="{60EA4450-DCCA-43A7-807D-61341B754D8F}" type="pres">
      <dgm:prSet presAssocID="{D8905416-42D5-4CBF-80DA-384B3A98B123}" presName="hierChild5" presStyleCnt="0"/>
      <dgm:spPr/>
    </dgm:pt>
    <dgm:pt modelId="{7AD14CCF-D30A-4486-BBB9-CAA701FEA81C}" type="pres">
      <dgm:prSet presAssocID="{B43CE0BF-24D8-4FD4-B25E-E077AB5AFB0C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31CBBDB-F2CC-4D42-AFCB-FA3E5797B212}" type="pres">
      <dgm:prSet presAssocID="{F039F250-493C-4DCA-B0EA-B228942E4C79}" presName="hierRoot2" presStyleCnt="0">
        <dgm:presLayoutVars>
          <dgm:hierBranch val="init"/>
        </dgm:presLayoutVars>
      </dgm:prSet>
      <dgm:spPr/>
    </dgm:pt>
    <dgm:pt modelId="{DB342A97-5F46-4C65-80AA-3DB755A25A35}" type="pres">
      <dgm:prSet presAssocID="{F039F250-493C-4DCA-B0EA-B228942E4C79}" presName="rootComposite" presStyleCnt="0"/>
      <dgm:spPr/>
    </dgm:pt>
    <dgm:pt modelId="{D32E515C-E0B2-4912-BB8E-EAA92C2ECE4D}" type="pres">
      <dgm:prSet presAssocID="{F039F250-493C-4DCA-B0EA-B228942E4C7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93E47B-C307-4D80-9036-76600FB24CF8}" type="pres">
      <dgm:prSet presAssocID="{F039F250-493C-4DCA-B0EA-B228942E4C79}" presName="rootConnector" presStyleLbl="node2" presStyleIdx="2" presStyleCnt="3"/>
      <dgm:spPr/>
      <dgm:t>
        <a:bodyPr/>
        <a:lstStyle/>
        <a:p>
          <a:endParaRPr lang="en-US"/>
        </a:p>
      </dgm:t>
    </dgm:pt>
    <dgm:pt modelId="{9E27807D-3E3C-4CD1-8515-2A60E1402456}" type="pres">
      <dgm:prSet presAssocID="{F039F250-493C-4DCA-B0EA-B228942E4C79}" presName="hierChild4" presStyleCnt="0"/>
      <dgm:spPr/>
    </dgm:pt>
    <dgm:pt modelId="{44412F96-E64C-44BF-8E50-B8D421BA605B}" type="pres">
      <dgm:prSet presAssocID="{F039F250-493C-4DCA-B0EA-B228942E4C79}" presName="hierChild5" presStyleCnt="0"/>
      <dgm:spPr/>
    </dgm:pt>
    <dgm:pt modelId="{8D9B14FE-D6CD-4920-89BF-592D3782618A}" type="pres">
      <dgm:prSet presAssocID="{3DF928C6-BE70-475F-8A96-C3B8AA20EC96}" presName="hierChild3" presStyleCnt="0"/>
      <dgm:spPr/>
    </dgm:pt>
  </dgm:ptLst>
  <dgm:cxnLst>
    <dgm:cxn modelId="{6A62F04D-7F25-4B90-BAC7-FDE612228858}" srcId="{3DF928C6-BE70-475F-8A96-C3B8AA20EC96}" destId="{F039F250-493C-4DCA-B0EA-B228942E4C79}" srcOrd="2" destOrd="0" parTransId="{B43CE0BF-24D8-4FD4-B25E-E077AB5AFB0C}" sibTransId="{AE4568E7-FA47-43B9-BF36-AC495C9C8AAF}"/>
    <dgm:cxn modelId="{951CF8F6-16AC-49B7-8F22-0B895BCD76E3}" type="presOf" srcId="{1E07FB5A-96E5-4F87-AA07-EFC081898623}" destId="{AB0719E6-F375-4451-88CA-202216D65A6C}" srcOrd="0" destOrd="0" presId="urn:microsoft.com/office/officeart/2005/8/layout/orgChart1"/>
    <dgm:cxn modelId="{6592AB37-1FC4-4339-A882-A495B2D6CAF2}" type="presOf" srcId="{D073B992-E374-429D-AD05-8587B7C86CCB}" destId="{443D6B77-13AE-474E-ACAE-80CB49A93A4B}" srcOrd="0" destOrd="0" presId="urn:microsoft.com/office/officeart/2005/8/layout/orgChart1"/>
    <dgm:cxn modelId="{12D38DC0-E3F3-41B3-AE79-4D260B70605B}" srcId="{3DF928C6-BE70-475F-8A96-C3B8AA20EC96}" destId="{D8905416-42D5-4CBF-80DA-384B3A98B123}" srcOrd="1" destOrd="0" parTransId="{D073B992-E374-429D-AD05-8587B7C86CCB}" sibTransId="{197A43D1-2F81-4A62-825F-9581F92B207C}"/>
    <dgm:cxn modelId="{A1123CE4-6D4A-4D02-8AB1-0BE408318668}" type="presOf" srcId="{D8905416-42D5-4CBF-80DA-384B3A98B123}" destId="{5B8B49B7-6956-4A79-83F6-2BAB24ED3355}" srcOrd="0" destOrd="0" presId="urn:microsoft.com/office/officeart/2005/8/layout/orgChart1"/>
    <dgm:cxn modelId="{CD0D030E-0A48-4BE7-A86E-09D4706D9546}" type="presOf" srcId="{F039F250-493C-4DCA-B0EA-B228942E4C79}" destId="{D32E515C-E0B2-4912-BB8E-EAA92C2ECE4D}" srcOrd="0" destOrd="0" presId="urn:microsoft.com/office/officeart/2005/8/layout/orgChart1"/>
    <dgm:cxn modelId="{C0C2BE25-EF51-44FA-8272-45D65A756C27}" type="presOf" srcId="{210C279A-D0E4-4895-A34E-430ACB899C98}" destId="{AA8AF8A8-476C-46E5-B0D9-8F8CF5015BD4}" srcOrd="0" destOrd="0" presId="urn:microsoft.com/office/officeart/2005/8/layout/orgChart1"/>
    <dgm:cxn modelId="{B33408E2-B034-4E97-85B5-02EC5AF7B1DE}" type="presOf" srcId="{AE871DAF-4F87-4744-88B9-F1E465B9DF1C}" destId="{AF060904-39C3-4587-9442-454379FEAA6E}" srcOrd="1" destOrd="0" presId="urn:microsoft.com/office/officeart/2005/8/layout/orgChart1"/>
    <dgm:cxn modelId="{CD8205CF-4DB6-4D9B-A981-A310D6B8E55F}" type="presOf" srcId="{3DF928C6-BE70-475F-8A96-C3B8AA20EC96}" destId="{CE3EB82A-101B-4C5F-946E-9EEC4E40E471}" srcOrd="1" destOrd="0" presId="urn:microsoft.com/office/officeart/2005/8/layout/orgChart1"/>
    <dgm:cxn modelId="{89F003D2-91D2-4773-BC21-0676F22B3F53}" type="presOf" srcId="{F039F250-493C-4DCA-B0EA-B228942E4C79}" destId="{2593E47B-C307-4D80-9036-76600FB24CF8}" srcOrd="1" destOrd="0" presId="urn:microsoft.com/office/officeart/2005/8/layout/orgChart1"/>
    <dgm:cxn modelId="{BD607E9E-71CB-4A6C-9AEE-B160B10840EF}" srcId="{3DF928C6-BE70-475F-8A96-C3B8AA20EC96}" destId="{AE871DAF-4F87-4744-88B9-F1E465B9DF1C}" srcOrd="0" destOrd="0" parTransId="{1E07FB5A-96E5-4F87-AA07-EFC081898623}" sibTransId="{A5D86CB9-60AF-4EB1-9556-8106630BACF1}"/>
    <dgm:cxn modelId="{366A5CD9-0CBF-4E0F-81C9-3B2DF2270880}" srcId="{210C279A-D0E4-4895-A34E-430ACB899C98}" destId="{3DF928C6-BE70-475F-8A96-C3B8AA20EC96}" srcOrd="0" destOrd="0" parTransId="{0FD85562-B938-4503-B42A-8B51D3595095}" sibTransId="{C72A90CC-90A2-4D29-AC95-27B2FB4F9889}"/>
    <dgm:cxn modelId="{0684CEDC-300C-44BC-8B8B-61FA64BF7A9B}" type="presOf" srcId="{B43CE0BF-24D8-4FD4-B25E-E077AB5AFB0C}" destId="{7AD14CCF-D30A-4486-BBB9-CAA701FEA81C}" srcOrd="0" destOrd="0" presId="urn:microsoft.com/office/officeart/2005/8/layout/orgChart1"/>
    <dgm:cxn modelId="{21AFB2FC-74C5-42A9-85B0-156A056DAC36}" type="presOf" srcId="{D8905416-42D5-4CBF-80DA-384B3A98B123}" destId="{E924863A-21A6-4583-A251-F91D82BCCAC7}" srcOrd="1" destOrd="0" presId="urn:microsoft.com/office/officeart/2005/8/layout/orgChart1"/>
    <dgm:cxn modelId="{4E0FEB24-4E7F-49B2-ABAD-D2692D3AF27F}" type="presOf" srcId="{AE871DAF-4F87-4744-88B9-F1E465B9DF1C}" destId="{4F7880A9-6347-4290-A4E7-76A5AC310EA1}" srcOrd="0" destOrd="0" presId="urn:microsoft.com/office/officeart/2005/8/layout/orgChart1"/>
    <dgm:cxn modelId="{01011989-D134-4E82-B49C-AAB11D923A19}" type="presOf" srcId="{3DF928C6-BE70-475F-8A96-C3B8AA20EC96}" destId="{C54D3AA5-3481-4B29-8254-671B0BFE7F96}" srcOrd="0" destOrd="0" presId="urn:microsoft.com/office/officeart/2005/8/layout/orgChart1"/>
    <dgm:cxn modelId="{72761593-0321-4A16-B2EC-F082C32C18A4}" type="presParOf" srcId="{AA8AF8A8-476C-46E5-B0D9-8F8CF5015BD4}" destId="{52D19237-E1EF-43E6-A5D0-492D79557EC7}" srcOrd="0" destOrd="0" presId="urn:microsoft.com/office/officeart/2005/8/layout/orgChart1"/>
    <dgm:cxn modelId="{E35B00AC-45A1-4512-92A3-778FC93F99E6}" type="presParOf" srcId="{52D19237-E1EF-43E6-A5D0-492D79557EC7}" destId="{7CD7DF6F-356F-49C7-841E-80D12DBC4F30}" srcOrd="0" destOrd="0" presId="urn:microsoft.com/office/officeart/2005/8/layout/orgChart1"/>
    <dgm:cxn modelId="{01FCD0CC-6887-4DC2-BE54-163177235797}" type="presParOf" srcId="{7CD7DF6F-356F-49C7-841E-80D12DBC4F30}" destId="{C54D3AA5-3481-4B29-8254-671B0BFE7F96}" srcOrd="0" destOrd="0" presId="urn:microsoft.com/office/officeart/2005/8/layout/orgChart1"/>
    <dgm:cxn modelId="{5E7C909B-1D00-4057-B6F3-8C6CA391C15C}" type="presParOf" srcId="{7CD7DF6F-356F-49C7-841E-80D12DBC4F30}" destId="{CE3EB82A-101B-4C5F-946E-9EEC4E40E471}" srcOrd="1" destOrd="0" presId="urn:microsoft.com/office/officeart/2005/8/layout/orgChart1"/>
    <dgm:cxn modelId="{2ADE1013-EE3E-4A2F-A058-C687E4D14E1B}" type="presParOf" srcId="{52D19237-E1EF-43E6-A5D0-492D79557EC7}" destId="{CE17F896-3319-4145-852D-0E383DA6AC30}" srcOrd="1" destOrd="0" presId="urn:microsoft.com/office/officeart/2005/8/layout/orgChart1"/>
    <dgm:cxn modelId="{2207146B-AAD6-4792-A0AD-4B4C8E2B5B94}" type="presParOf" srcId="{CE17F896-3319-4145-852D-0E383DA6AC30}" destId="{AB0719E6-F375-4451-88CA-202216D65A6C}" srcOrd="0" destOrd="0" presId="urn:microsoft.com/office/officeart/2005/8/layout/orgChart1"/>
    <dgm:cxn modelId="{3EB0831D-D831-46B4-80B6-A4CD7C57431E}" type="presParOf" srcId="{CE17F896-3319-4145-852D-0E383DA6AC30}" destId="{31A2B8E9-8AAA-47D6-9651-AE21CB9E1B4E}" srcOrd="1" destOrd="0" presId="urn:microsoft.com/office/officeart/2005/8/layout/orgChart1"/>
    <dgm:cxn modelId="{07091E63-F375-4E96-B803-6B768D2CCCAF}" type="presParOf" srcId="{31A2B8E9-8AAA-47D6-9651-AE21CB9E1B4E}" destId="{8F851A77-CF60-4741-B65D-E0140296BAD2}" srcOrd="0" destOrd="0" presId="urn:microsoft.com/office/officeart/2005/8/layout/orgChart1"/>
    <dgm:cxn modelId="{7DA909D6-C2A2-4F61-A32C-FE9FD6D1D328}" type="presParOf" srcId="{8F851A77-CF60-4741-B65D-E0140296BAD2}" destId="{4F7880A9-6347-4290-A4E7-76A5AC310EA1}" srcOrd="0" destOrd="0" presId="urn:microsoft.com/office/officeart/2005/8/layout/orgChart1"/>
    <dgm:cxn modelId="{4071A7C8-3644-4179-9571-8F281F83A567}" type="presParOf" srcId="{8F851A77-CF60-4741-B65D-E0140296BAD2}" destId="{AF060904-39C3-4587-9442-454379FEAA6E}" srcOrd="1" destOrd="0" presId="urn:microsoft.com/office/officeart/2005/8/layout/orgChart1"/>
    <dgm:cxn modelId="{C5D2173A-BE84-4436-87BA-16C5651C6CB2}" type="presParOf" srcId="{31A2B8E9-8AAA-47D6-9651-AE21CB9E1B4E}" destId="{8A2A7997-A7F2-41C7-942A-4B02D55F46F4}" srcOrd="1" destOrd="0" presId="urn:microsoft.com/office/officeart/2005/8/layout/orgChart1"/>
    <dgm:cxn modelId="{85483941-E874-4423-8383-51E9179F0EE5}" type="presParOf" srcId="{31A2B8E9-8AAA-47D6-9651-AE21CB9E1B4E}" destId="{AA4D98E2-36F1-4917-9D93-8E13CA899995}" srcOrd="2" destOrd="0" presId="urn:microsoft.com/office/officeart/2005/8/layout/orgChart1"/>
    <dgm:cxn modelId="{7D22D503-B3F6-4359-B93A-6B056AED241C}" type="presParOf" srcId="{CE17F896-3319-4145-852D-0E383DA6AC30}" destId="{443D6B77-13AE-474E-ACAE-80CB49A93A4B}" srcOrd="2" destOrd="0" presId="urn:microsoft.com/office/officeart/2005/8/layout/orgChart1"/>
    <dgm:cxn modelId="{602A4B09-9BA6-461C-B6EE-B0DC7DB58CA4}" type="presParOf" srcId="{CE17F896-3319-4145-852D-0E383DA6AC30}" destId="{7FED3800-88AA-4E36-B557-365069BFD246}" srcOrd="3" destOrd="0" presId="urn:microsoft.com/office/officeart/2005/8/layout/orgChart1"/>
    <dgm:cxn modelId="{D278217F-6F9D-4BC6-BC3A-D289F64E9981}" type="presParOf" srcId="{7FED3800-88AA-4E36-B557-365069BFD246}" destId="{971F70C0-AC6B-4CD0-817E-E85B28A801D5}" srcOrd="0" destOrd="0" presId="urn:microsoft.com/office/officeart/2005/8/layout/orgChart1"/>
    <dgm:cxn modelId="{FF669838-1DA4-4475-A4AC-C36491007271}" type="presParOf" srcId="{971F70C0-AC6B-4CD0-817E-E85B28A801D5}" destId="{5B8B49B7-6956-4A79-83F6-2BAB24ED3355}" srcOrd="0" destOrd="0" presId="urn:microsoft.com/office/officeart/2005/8/layout/orgChart1"/>
    <dgm:cxn modelId="{F8A1B39F-13D5-4623-9787-1664A72B48FE}" type="presParOf" srcId="{971F70C0-AC6B-4CD0-817E-E85B28A801D5}" destId="{E924863A-21A6-4583-A251-F91D82BCCAC7}" srcOrd="1" destOrd="0" presId="urn:microsoft.com/office/officeart/2005/8/layout/orgChart1"/>
    <dgm:cxn modelId="{13C5C6F3-FAA8-442C-A398-1585601892F1}" type="presParOf" srcId="{7FED3800-88AA-4E36-B557-365069BFD246}" destId="{359554FC-D020-4857-942B-5FA7BE6FCE60}" srcOrd="1" destOrd="0" presId="urn:microsoft.com/office/officeart/2005/8/layout/orgChart1"/>
    <dgm:cxn modelId="{E9EB7124-5467-4F03-A537-95A50A10D1CE}" type="presParOf" srcId="{7FED3800-88AA-4E36-B557-365069BFD246}" destId="{60EA4450-DCCA-43A7-807D-61341B754D8F}" srcOrd="2" destOrd="0" presId="urn:microsoft.com/office/officeart/2005/8/layout/orgChart1"/>
    <dgm:cxn modelId="{AEAA08C6-5DB9-44F2-AB2A-FBD4C39F7AB9}" type="presParOf" srcId="{CE17F896-3319-4145-852D-0E383DA6AC30}" destId="{7AD14CCF-D30A-4486-BBB9-CAA701FEA81C}" srcOrd="4" destOrd="0" presId="urn:microsoft.com/office/officeart/2005/8/layout/orgChart1"/>
    <dgm:cxn modelId="{1B9706C5-71C6-46B3-9481-2C8A9556A118}" type="presParOf" srcId="{CE17F896-3319-4145-852D-0E383DA6AC30}" destId="{E31CBBDB-F2CC-4D42-AFCB-FA3E5797B212}" srcOrd="5" destOrd="0" presId="urn:microsoft.com/office/officeart/2005/8/layout/orgChart1"/>
    <dgm:cxn modelId="{B94142FF-7594-43B9-8D62-02751A27A5A6}" type="presParOf" srcId="{E31CBBDB-F2CC-4D42-AFCB-FA3E5797B212}" destId="{DB342A97-5F46-4C65-80AA-3DB755A25A35}" srcOrd="0" destOrd="0" presId="urn:microsoft.com/office/officeart/2005/8/layout/orgChart1"/>
    <dgm:cxn modelId="{BCB2F1B4-90C5-4699-9A7A-31C5D2757D51}" type="presParOf" srcId="{DB342A97-5F46-4C65-80AA-3DB755A25A35}" destId="{D32E515C-E0B2-4912-BB8E-EAA92C2ECE4D}" srcOrd="0" destOrd="0" presId="urn:microsoft.com/office/officeart/2005/8/layout/orgChart1"/>
    <dgm:cxn modelId="{FA2604F0-DAC5-4CDA-90EA-D2B44C15CC94}" type="presParOf" srcId="{DB342A97-5F46-4C65-80AA-3DB755A25A35}" destId="{2593E47B-C307-4D80-9036-76600FB24CF8}" srcOrd="1" destOrd="0" presId="urn:microsoft.com/office/officeart/2005/8/layout/orgChart1"/>
    <dgm:cxn modelId="{6D23D5A3-A2E6-48C0-AAFD-1CE24571A465}" type="presParOf" srcId="{E31CBBDB-F2CC-4D42-AFCB-FA3E5797B212}" destId="{9E27807D-3E3C-4CD1-8515-2A60E1402456}" srcOrd="1" destOrd="0" presId="urn:microsoft.com/office/officeart/2005/8/layout/orgChart1"/>
    <dgm:cxn modelId="{23CB089D-00E4-4082-890B-2FCA0272617A}" type="presParOf" srcId="{E31CBBDB-F2CC-4D42-AFCB-FA3E5797B212}" destId="{44412F96-E64C-44BF-8E50-B8D421BA605B}" srcOrd="2" destOrd="0" presId="urn:microsoft.com/office/officeart/2005/8/layout/orgChart1"/>
    <dgm:cxn modelId="{909A364A-4B99-4A6C-84B5-6ACCAA96F4A8}" type="presParOf" srcId="{52D19237-E1EF-43E6-A5D0-492D79557EC7}" destId="{8D9B14FE-D6CD-4920-89BF-592D3782618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FB6452-E64D-4BCF-AEFE-E06EACBD4FD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A6C052-9E4B-46C3-9D01-3D14865A63DD}">
      <dgm:prSet/>
      <dgm:spPr/>
      <dgm:t>
        <a:bodyPr/>
        <a:lstStyle/>
        <a:p>
          <a:pPr rtl="0"/>
          <a:r>
            <a:rPr lang="en-US" dirty="0" smtClean="0"/>
            <a:t>Medium to long term commitments</a:t>
          </a:r>
          <a:endParaRPr lang="en-US" dirty="0"/>
        </a:p>
      </dgm:t>
    </dgm:pt>
    <dgm:pt modelId="{033FD486-10A7-4FD2-834A-867C867874AB}" type="parTrans" cxnId="{4E746E9D-F0F4-40B3-94F3-60C80DE1F575}">
      <dgm:prSet/>
      <dgm:spPr/>
      <dgm:t>
        <a:bodyPr/>
        <a:lstStyle/>
        <a:p>
          <a:endParaRPr lang="en-US"/>
        </a:p>
      </dgm:t>
    </dgm:pt>
    <dgm:pt modelId="{7D19A678-8887-4AFE-B9F0-EAC76933C93B}" type="sibTrans" cxnId="{4E746E9D-F0F4-40B3-94F3-60C80DE1F575}">
      <dgm:prSet/>
      <dgm:spPr/>
      <dgm:t>
        <a:bodyPr/>
        <a:lstStyle/>
        <a:p>
          <a:endParaRPr lang="en-US"/>
        </a:p>
      </dgm:t>
    </dgm:pt>
    <dgm:pt modelId="{C02F056A-F0E7-4399-B333-C678EA160845}">
      <dgm:prSet/>
      <dgm:spPr/>
      <dgm:t>
        <a:bodyPr/>
        <a:lstStyle/>
        <a:p>
          <a:pPr rtl="0"/>
          <a:r>
            <a:rPr lang="en-US" dirty="0" smtClean="0"/>
            <a:t>Agriculture policy in practice is reviewed annually discouraging investment</a:t>
          </a:r>
        </a:p>
      </dgm:t>
    </dgm:pt>
    <dgm:pt modelId="{DAD3FC04-DD14-41D2-A284-4D5B48F4AF49}" type="parTrans" cxnId="{226E8AA6-3B87-48DA-85F5-D5685AEEB042}">
      <dgm:prSet/>
      <dgm:spPr/>
      <dgm:t>
        <a:bodyPr/>
        <a:lstStyle/>
        <a:p>
          <a:endParaRPr lang="en-US"/>
        </a:p>
      </dgm:t>
    </dgm:pt>
    <dgm:pt modelId="{EE8B9B52-1BE5-4E4D-A8F8-3BF7541C76F6}" type="sibTrans" cxnId="{226E8AA6-3B87-48DA-85F5-D5685AEEB042}">
      <dgm:prSet/>
      <dgm:spPr/>
      <dgm:t>
        <a:bodyPr/>
        <a:lstStyle/>
        <a:p>
          <a:endParaRPr lang="en-US"/>
        </a:p>
      </dgm:t>
    </dgm:pt>
    <dgm:pt modelId="{D85EA206-C7EB-43EB-9F59-5916B4B64A5D}">
      <dgm:prSet/>
      <dgm:spPr/>
      <dgm:t>
        <a:bodyPr/>
        <a:lstStyle/>
        <a:p>
          <a:pPr rtl="0"/>
          <a:r>
            <a:rPr lang="en-US" dirty="0" smtClean="0"/>
            <a:t>SMART management of maize – value chain</a:t>
          </a:r>
          <a:endParaRPr lang="en-US" dirty="0"/>
        </a:p>
      </dgm:t>
    </dgm:pt>
    <dgm:pt modelId="{6C6A4EF4-CF17-4940-A562-5A04AC03F18E}" type="parTrans" cxnId="{1B1C55EA-C051-4C31-B668-29377E0D0BB0}">
      <dgm:prSet/>
      <dgm:spPr/>
      <dgm:t>
        <a:bodyPr/>
        <a:lstStyle/>
        <a:p>
          <a:endParaRPr lang="en-US"/>
        </a:p>
      </dgm:t>
    </dgm:pt>
    <dgm:pt modelId="{C53C2992-424F-44B5-875B-E79DB278223C}" type="sibTrans" cxnId="{1B1C55EA-C051-4C31-B668-29377E0D0BB0}">
      <dgm:prSet/>
      <dgm:spPr/>
      <dgm:t>
        <a:bodyPr/>
        <a:lstStyle/>
        <a:p>
          <a:endParaRPr lang="en-US"/>
        </a:p>
      </dgm:t>
    </dgm:pt>
    <dgm:pt modelId="{85425B2B-71F4-4817-A88A-3DCBF4770CD5}">
      <dgm:prSet/>
      <dgm:spPr/>
      <dgm:t>
        <a:bodyPr/>
        <a:lstStyle/>
        <a:p>
          <a:pPr rtl="0"/>
          <a:r>
            <a:rPr lang="en-US" smtClean="0"/>
            <a:t>Maize is an economic commodity that should be resolved by the market</a:t>
          </a:r>
          <a:endParaRPr lang="en-US"/>
        </a:p>
      </dgm:t>
    </dgm:pt>
    <dgm:pt modelId="{21451330-7308-4D28-83FA-FA7B969880B9}" type="parTrans" cxnId="{1405DCEF-243D-4727-ADC7-39B67770F068}">
      <dgm:prSet/>
      <dgm:spPr/>
      <dgm:t>
        <a:bodyPr/>
        <a:lstStyle/>
        <a:p>
          <a:endParaRPr lang="en-US"/>
        </a:p>
      </dgm:t>
    </dgm:pt>
    <dgm:pt modelId="{211F1544-6427-432B-B595-0C627A6AA7B7}" type="sibTrans" cxnId="{1405DCEF-243D-4727-ADC7-39B67770F068}">
      <dgm:prSet/>
      <dgm:spPr/>
      <dgm:t>
        <a:bodyPr/>
        <a:lstStyle/>
        <a:p>
          <a:endParaRPr lang="en-US"/>
        </a:p>
      </dgm:t>
    </dgm:pt>
    <dgm:pt modelId="{3FBA870D-E73E-45F4-B144-39D6B4DFA575}">
      <dgm:prSet/>
      <dgm:spPr/>
      <dgm:t>
        <a:bodyPr/>
        <a:lstStyle/>
        <a:p>
          <a:pPr rtl="0"/>
          <a:r>
            <a:rPr lang="en-US" smtClean="0"/>
            <a:t>Welfare strategies should be used to help the vulnerable because subsidies do not work</a:t>
          </a:r>
          <a:endParaRPr lang="en-US"/>
        </a:p>
      </dgm:t>
    </dgm:pt>
    <dgm:pt modelId="{F56D9CA6-0B40-4974-B93E-056775476B2D}" type="parTrans" cxnId="{D03EE3FF-E081-40C6-8319-9B46285F489C}">
      <dgm:prSet/>
      <dgm:spPr/>
      <dgm:t>
        <a:bodyPr/>
        <a:lstStyle/>
        <a:p>
          <a:endParaRPr lang="en-US"/>
        </a:p>
      </dgm:t>
    </dgm:pt>
    <dgm:pt modelId="{78699A85-F8D3-4827-BD5E-18091660FCF6}" type="sibTrans" cxnId="{D03EE3FF-E081-40C6-8319-9B46285F489C}">
      <dgm:prSet/>
      <dgm:spPr/>
      <dgm:t>
        <a:bodyPr/>
        <a:lstStyle/>
        <a:p>
          <a:endParaRPr lang="en-US"/>
        </a:p>
      </dgm:t>
    </dgm:pt>
    <dgm:pt modelId="{4513750D-6D46-4E13-ADC8-F26225B4CF41}">
      <dgm:prSet/>
      <dgm:spPr/>
      <dgm:t>
        <a:bodyPr/>
        <a:lstStyle/>
        <a:p>
          <a:pPr rtl="0"/>
          <a:r>
            <a:rPr lang="en-US" dirty="0" smtClean="0"/>
            <a:t>Actual commitments not just plans : Unbundle plans such as NAIP (Livestock, Legumes, Horticulture, Fisheries)</a:t>
          </a:r>
          <a:endParaRPr lang="en-US" dirty="0"/>
        </a:p>
      </dgm:t>
    </dgm:pt>
    <dgm:pt modelId="{5DE28259-06F2-4857-897C-B4BD5C0B0781}" type="parTrans" cxnId="{7B505967-DFE2-4ADF-8FA6-2118AD44B34F}">
      <dgm:prSet/>
      <dgm:spPr/>
      <dgm:t>
        <a:bodyPr/>
        <a:lstStyle/>
        <a:p>
          <a:endParaRPr lang="en-US"/>
        </a:p>
      </dgm:t>
    </dgm:pt>
    <dgm:pt modelId="{2418E510-C94D-4BBF-9037-5EDEF37A293C}" type="sibTrans" cxnId="{7B505967-DFE2-4ADF-8FA6-2118AD44B34F}">
      <dgm:prSet/>
      <dgm:spPr/>
      <dgm:t>
        <a:bodyPr/>
        <a:lstStyle/>
        <a:p>
          <a:endParaRPr lang="en-US"/>
        </a:p>
      </dgm:t>
    </dgm:pt>
    <dgm:pt modelId="{435F7F89-7D04-4B95-B4A7-38F353ED8003}" type="pres">
      <dgm:prSet presAssocID="{48FB6452-E64D-4BCF-AEFE-E06EACBD4F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0478998-5438-4DEB-830B-D33869A7F451}" type="pres">
      <dgm:prSet presAssocID="{80A6C052-9E4B-46C3-9D01-3D14865A63DD}" presName="hierRoot1" presStyleCnt="0">
        <dgm:presLayoutVars>
          <dgm:hierBranch val="init"/>
        </dgm:presLayoutVars>
      </dgm:prSet>
      <dgm:spPr/>
    </dgm:pt>
    <dgm:pt modelId="{09D7415B-B18D-46E1-97CA-DC159CEDA42D}" type="pres">
      <dgm:prSet presAssocID="{80A6C052-9E4B-46C3-9D01-3D14865A63DD}" presName="rootComposite1" presStyleCnt="0"/>
      <dgm:spPr/>
    </dgm:pt>
    <dgm:pt modelId="{9DE73EA8-4AB6-4020-8E82-AD2BA537F3DB}" type="pres">
      <dgm:prSet presAssocID="{80A6C052-9E4B-46C3-9D01-3D14865A63DD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0D3A50-E925-4B0E-B07F-9D26327D3163}" type="pres">
      <dgm:prSet presAssocID="{80A6C052-9E4B-46C3-9D01-3D14865A63D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551C7EE-E8F1-42A8-9990-01B05CA8581D}" type="pres">
      <dgm:prSet presAssocID="{80A6C052-9E4B-46C3-9D01-3D14865A63DD}" presName="hierChild2" presStyleCnt="0"/>
      <dgm:spPr/>
    </dgm:pt>
    <dgm:pt modelId="{9E61E4D8-A953-42CF-9CF8-CB2A189A0D85}" type="pres">
      <dgm:prSet presAssocID="{5DE28259-06F2-4857-897C-B4BD5C0B0781}" presName="Name37" presStyleLbl="parChTrans1D2" presStyleIdx="0" presStyleCnt="4"/>
      <dgm:spPr/>
      <dgm:t>
        <a:bodyPr/>
        <a:lstStyle/>
        <a:p>
          <a:endParaRPr lang="en-GB"/>
        </a:p>
      </dgm:t>
    </dgm:pt>
    <dgm:pt modelId="{7DE5F9D8-3EED-412D-AF90-1E6CA9EE126B}" type="pres">
      <dgm:prSet presAssocID="{4513750D-6D46-4E13-ADC8-F26225B4CF41}" presName="hierRoot2" presStyleCnt="0">
        <dgm:presLayoutVars>
          <dgm:hierBranch val="init"/>
        </dgm:presLayoutVars>
      </dgm:prSet>
      <dgm:spPr/>
    </dgm:pt>
    <dgm:pt modelId="{50625271-00DA-4B11-A7FC-891B4D90C0EC}" type="pres">
      <dgm:prSet presAssocID="{4513750D-6D46-4E13-ADC8-F26225B4CF41}" presName="rootComposite" presStyleCnt="0"/>
      <dgm:spPr/>
    </dgm:pt>
    <dgm:pt modelId="{22025A65-8F46-42F0-991D-E05BF29D7FD2}" type="pres">
      <dgm:prSet presAssocID="{4513750D-6D46-4E13-ADC8-F26225B4CF41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CF7F073-8C68-4BD6-A8C2-5FFD594E07DA}" type="pres">
      <dgm:prSet presAssocID="{4513750D-6D46-4E13-ADC8-F26225B4CF41}" presName="rootConnector" presStyleLbl="node2" presStyleIdx="0" presStyleCnt="4"/>
      <dgm:spPr/>
      <dgm:t>
        <a:bodyPr/>
        <a:lstStyle/>
        <a:p>
          <a:endParaRPr lang="en-GB"/>
        </a:p>
      </dgm:t>
    </dgm:pt>
    <dgm:pt modelId="{A14D7C04-5CBA-480A-896F-8F6FD35CF6F8}" type="pres">
      <dgm:prSet presAssocID="{4513750D-6D46-4E13-ADC8-F26225B4CF41}" presName="hierChild4" presStyleCnt="0"/>
      <dgm:spPr/>
    </dgm:pt>
    <dgm:pt modelId="{80FFF34F-4858-4D56-BEA8-AD525032AC6D}" type="pres">
      <dgm:prSet presAssocID="{4513750D-6D46-4E13-ADC8-F26225B4CF41}" presName="hierChild5" presStyleCnt="0"/>
      <dgm:spPr/>
    </dgm:pt>
    <dgm:pt modelId="{C3061435-11C5-4F81-9F35-E2503AE9A9B8}" type="pres">
      <dgm:prSet presAssocID="{DAD3FC04-DD14-41D2-A284-4D5B48F4AF49}" presName="Name37" presStyleLbl="parChTrans1D2" presStyleIdx="1" presStyleCnt="4"/>
      <dgm:spPr/>
      <dgm:t>
        <a:bodyPr/>
        <a:lstStyle/>
        <a:p>
          <a:endParaRPr lang="en-US"/>
        </a:p>
      </dgm:t>
    </dgm:pt>
    <dgm:pt modelId="{61007277-22EC-4147-936B-081656D1B9EF}" type="pres">
      <dgm:prSet presAssocID="{C02F056A-F0E7-4399-B333-C678EA160845}" presName="hierRoot2" presStyleCnt="0">
        <dgm:presLayoutVars>
          <dgm:hierBranch val="init"/>
        </dgm:presLayoutVars>
      </dgm:prSet>
      <dgm:spPr/>
    </dgm:pt>
    <dgm:pt modelId="{A961E838-57AE-4C06-863D-01039FB0A348}" type="pres">
      <dgm:prSet presAssocID="{C02F056A-F0E7-4399-B333-C678EA160845}" presName="rootComposite" presStyleCnt="0"/>
      <dgm:spPr/>
    </dgm:pt>
    <dgm:pt modelId="{7539EAB8-B931-4D29-ADE5-D5A79A3110A6}" type="pres">
      <dgm:prSet presAssocID="{C02F056A-F0E7-4399-B333-C678EA16084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E88AD5-AA08-4DDF-A15B-7030446E438A}" type="pres">
      <dgm:prSet presAssocID="{C02F056A-F0E7-4399-B333-C678EA160845}" presName="rootConnector" presStyleLbl="node2" presStyleIdx="1" presStyleCnt="4"/>
      <dgm:spPr/>
      <dgm:t>
        <a:bodyPr/>
        <a:lstStyle/>
        <a:p>
          <a:endParaRPr lang="en-US"/>
        </a:p>
      </dgm:t>
    </dgm:pt>
    <dgm:pt modelId="{17B8E34F-0D3F-4FA5-AD13-9A45EB38FC94}" type="pres">
      <dgm:prSet presAssocID="{C02F056A-F0E7-4399-B333-C678EA160845}" presName="hierChild4" presStyleCnt="0"/>
      <dgm:spPr/>
    </dgm:pt>
    <dgm:pt modelId="{529204A7-1DC2-403D-ABA8-E76CD1F6EF88}" type="pres">
      <dgm:prSet presAssocID="{C02F056A-F0E7-4399-B333-C678EA160845}" presName="hierChild5" presStyleCnt="0"/>
      <dgm:spPr/>
    </dgm:pt>
    <dgm:pt modelId="{D648E8CE-FC81-49E0-AD9A-DF5CD762F400}" type="pres">
      <dgm:prSet presAssocID="{80A6C052-9E4B-46C3-9D01-3D14865A63DD}" presName="hierChild3" presStyleCnt="0"/>
      <dgm:spPr/>
    </dgm:pt>
    <dgm:pt modelId="{B050D681-F6F8-4CC0-8F00-F874EF879732}" type="pres">
      <dgm:prSet presAssocID="{D85EA206-C7EB-43EB-9F59-5916B4B64A5D}" presName="hierRoot1" presStyleCnt="0">
        <dgm:presLayoutVars>
          <dgm:hierBranch val="init"/>
        </dgm:presLayoutVars>
      </dgm:prSet>
      <dgm:spPr/>
    </dgm:pt>
    <dgm:pt modelId="{74277E04-CA89-40C4-A370-665085B47371}" type="pres">
      <dgm:prSet presAssocID="{D85EA206-C7EB-43EB-9F59-5916B4B64A5D}" presName="rootComposite1" presStyleCnt="0"/>
      <dgm:spPr/>
    </dgm:pt>
    <dgm:pt modelId="{ABDAEB86-92E5-45BE-9B10-7A4DEF792E9D}" type="pres">
      <dgm:prSet presAssocID="{D85EA206-C7EB-43EB-9F59-5916B4B64A5D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21DCF4-21AE-4FFC-B08B-51918BD1E20F}" type="pres">
      <dgm:prSet presAssocID="{D85EA206-C7EB-43EB-9F59-5916B4B64A5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85AFF11-F74C-4CDE-80A4-F94B71D624E5}" type="pres">
      <dgm:prSet presAssocID="{D85EA206-C7EB-43EB-9F59-5916B4B64A5D}" presName="hierChild2" presStyleCnt="0"/>
      <dgm:spPr/>
    </dgm:pt>
    <dgm:pt modelId="{EDB62347-7608-4D99-B93B-8D32B055C278}" type="pres">
      <dgm:prSet presAssocID="{21451330-7308-4D28-83FA-FA7B969880B9}" presName="Name37" presStyleLbl="parChTrans1D2" presStyleIdx="2" presStyleCnt="4"/>
      <dgm:spPr/>
      <dgm:t>
        <a:bodyPr/>
        <a:lstStyle/>
        <a:p>
          <a:endParaRPr lang="en-US"/>
        </a:p>
      </dgm:t>
    </dgm:pt>
    <dgm:pt modelId="{25CEA411-AD5C-48CE-8BEB-EC3E7C7A42DB}" type="pres">
      <dgm:prSet presAssocID="{85425B2B-71F4-4817-A88A-3DCBF4770CD5}" presName="hierRoot2" presStyleCnt="0">
        <dgm:presLayoutVars>
          <dgm:hierBranch val="init"/>
        </dgm:presLayoutVars>
      </dgm:prSet>
      <dgm:spPr/>
    </dgm:pt>
    <dgm:pt modelId="{D86C7E42-E0EE-4C60-9767-76A3CB18F233}" type="pres">
      <dgm:prSet presAssocID="{85425B2B-71F4-4817-A88A-3DCBF4770CD5}" presName="rootComposite" presStyleCnt="0"/>
      <dgm:spPr/>
    </dgm:pt>
    <dgm:pt modelId="{F33DB46A-860A-4595-8415-CD1F427AAD80}" type="pres">
      <dgm:prSet presAssocID="{85425B2B-71F4-4817-A88A-3DCBF4770CD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D99192-9760-47C1-8724-536068BB18CD}" type="pres">
      <dgm:prSet presAssocID="{85425B2B-71F4-4817-A88A-3DCBF4770CD5}" presName="rootConnector" presStyleLbl="node2" presStyleIdx="2" presStyleCnt="4"/>
      <dgm:spPr/>
      <dgm:t>
        <a:bodyPr/>
        <a:lstStyle/>
        <a:p>
          <a:endParaRPr lang="en-US"/>
        </a:p>
      </dgm:t>
    </dgm:pt>
    <dgm:pt modelId="{42169520-DD10-4C9B-BCFB-BA03E86FC771}" type="pres">
      <dgm:prSet presAssocID="{85425B2B-71F4-4817-A88A-3DCBF4770CD5}" presName="hierChild4" presStyleCnt="0"/>
      <dgm:spPr/>
    </dgm:pt>
    <dgm:pt modelId="{8A48A0A7-AEE9-406C-A871-71F59190783A}" type="pres">
      <dgm:prSet presAssocID="{85425B2B-71F4-4817-A88A-3DCBF4770CD5}" presName="hierChild5" presStyleCnt="0"/>
      <dgm:spPr/>
    </dgm:pt>
    <dgm:pt modelId="{ABC3992B-7A50-4FB1-BE24-BE080E13C162}" type="pres">
      <dgm:prSet presAssocID="{F56D9CA6-0B40-4974-B93E-056775476B2D}" presName="Name37" presStyleLbl="parChTrans1D2" presStyleIdx="3" presStyleCnt="4"/>
      <dgm:spPr/>
      <dgm:t>
        <a:bodyPr/>
        <a:lstStyle/>
        <a:p>
          <a:endParaRPr lang="en-US"/>
        </a:p>
      </dgm:t>
    </dgm:pt>
    <dgm:pt modelId="{3101BA0D-6016-4419-8D7B-CD2D37D5A8DA}" type="pres">
      <dgm:prSet presAssocID="{3FBA870D-E73E-45F4-B144-39D6B4DFA575}" presName="hierRoot2" presStyleCnt="0">
        <dgm:presLayoutVars>
          <dgm:hierBranch val="init"/>
        </dgm:presLayoutVars>
      </dgm:prSet>
      <dgm:spPr/>
    </dgm:pt>
    <dgm:pt modelId="{15BC1DC6-25BF-4513-A9F5-CF5842FFCE49}" type="pres">
      <dgm:prSet presAssocID="{3FBA870D-E73E-45F4-B144-39D6B4DFA575}" presName="rootComposite" presStyleCnt="0"/>
      <dgm:spPr/>
    </dgm:pt>
    <dgm:pt modelId="{3104FE9B-0F2E-4D48-9C9E-8DD0F445F5BD}" type="pres">
      <dgm:prSet presAssocID="{3FBA870D-E73E-45F4-B144-39D6B4DFA57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39C73F-1845-4414-A15B-6E4271B77C5B}" type="pres">
      <dgm:prSet presAssocID="{3FBA870D-E73E-45F4-B144-39D6B4DFA575}" presName="rootConnector" presStyleLbl="node2" presStyleIdx="3" presStyleCnt="4"/>
      <dgm:spPr/>
      <dgm:t>
        <a:bodyPr/>
        <a:lstStyle/>
        <a:p>
          <a:endParaRPr lang="en-US"/>
        </a:p>
      </dgm:t>
    </dgm:pt>
    <dgm:pt modelId="{CCFF56CA-C16A-417A-8F6A-3FAF4713A992}" type="pres">
      <dgm:prSet presAssocID="{3FBA870D-E73E-45F4-B144-39D6B4DFA575}" presName="hierChild4" presStyleCnt="0"/>
      <dgm:spPr/>
    </dgm:pt>
    <dgm:pt modelId="{D5EC9DCE-412B-43EC-8131-4AC19510658D}" type="pres">
      <dgm:prSet presAssocID="{3FBA870D-E73E-45F4-B144-39D6B4DFA575}" presName="hierChild5" presStyleCnt="0"/>
      <dgm:spPr/>
    </dgm:pt>
    <dgm:pt modelId="{E08D4EB4-7E98-4ACD-BB89-7C98900F409F}" type="pres">
      <dgm:prSet presAssocID="{D85EA206-C7EB-43EB-9F59-5916B4B64A5D}" presName="hierChild3" presStyleCnt="0"/>
      <dgm:spPr/>
    </dgm:pt>
  </dgm:ptLst>
  <dgm:cxnLst>
    <dgm:cxn modelId="{F41F31FE-EA6C-4A96-A1F4-E63709ED43AC}" type="presOf" srcId="{4513750D-6D46-4E13-ADC8-F26225B4CF41}" destId="{FCF7F073-8C68-4BD6-A8C2-5FFD594E07DA}" srcOrd="1" destOrd="0" presId="urn:microsoft.com/office/officeart/2005/8/layout/orgChart1"/>
    <dgm:cxn modelId="{D5999255-7F8C-47E6-8425-47021A9C5518}" type="presOf" srcId="{DAD3FC04-DD14-41D2-A284-4D5B48F4AF49}" destId="{C3061435-11C5-4F81-9F35-E2503AE9A9B8}" srcOrd="0" destOrd="0" presId="urn:microsoft.com/office/officeart/2005/8/layout/orgChart1"/>
    <dgm:cxn modelId="{78EEF209-BD3B-4626-9171-A7AF5F106AA0}" type="presOf" srcId="{85425B2B-71F4-4817-A88A-3DCBF4770CD5}" destId="{F33DB46A-860A-4595-8415-CD1F427AAD80}" srcOrd="0" destOrd="0" presId="urn:microsoft.com/office/officeart/2005/8/layout/orgChart1"/>
    <dgm:cxn modelId="{4E746E9D-F0F4-40B3-94F3-60C80DE1F575}" srcId="{48FB6452-E64D-4BCF-AEFE-E06EACBD4FD9}" destId="{80A6C052-9E4B-46C3-9D01-3D14865A63DD}" srcOrd="0" destOrd="0" parTransId="{033FD486-10A7-4FD2-834A-867C867874AB}" sibTransId="{7D19A678-8887-4AFE-B9F0-EAC76933C93B}"/>
    <dgm:cxn modelId="{D03EE3FF-E081-40C6-8319-9B46285F489C}" srcId="{D85EA206-C7EB-43EB-9F59-5916B4B64A5D}" destId="{3FBA870D-E73E-45F4-B144-39D6B4DFA575}" srcOrd="1" destOrd="0" parTransId="{F56D9CA6-0B40-4974-B93E-056775476B2D}" sibTransId="{78699A85-F8D3-4827-BD5E-18091660FCF6}"/>
    <dgm:cxn modelId="{FA8A5E29-8FE2-431E-BA15-FAF1315AB958}" type="presOf" srcId="{80A6C052-9E4B-46C3-9D01-3D14865A63DD}" destId="{2C0D3A50-E925-4B0E-B07F-9D26327D3163}" srcOrd="1" destOrd="0" presId="urn:microsoft.com/office/officeart/2005/8/layout/orgChart1"/>
    <dgm:cxn modelId="{226E8AA6-3B87-48DA-85F5-D5685AEEB042}" srcId="{80A6C052-9E4B-46C3-9D01-3D14865A63DD}" destId="{C02F056A-F0E7-4399-B333-C678EA160845}" srcOrd="1" destOrd="0" parTransId="{DAD3FC04-DD14-41D2-A284-4D5B48F4AF49}" sibTransId="{EE8B9B52-1BE5-4E4D-A8F8-3BF7541C76F6}"/>
    <dgm:cxn modelId="{CD0644F2-2703-4F4D-9C34-8328EB721C9D}" type="presOf" srcId="{3FBA870D-E73E-45F4-B144-39D6B4DFA575}" destId="{7039C73F-1845-4414-A15B-6E4271B77C5B}" srcOrd="1" destOrd="0" presId="urn:microsoft.com/office/officeart/2005/8/layout/orgChart1"/>
    <dgm:cxn modelId="{6E88B4EE-CC5B-49C4-BC83-3D3C4DAAB695}" type="presOf" srcId="{85425B2B-71F4-4817-A88A-3DCBF4770CD5}" destId="{B6D99192-9760-47C1-8724-536068BB18CD}" srcOrd="1" destOrd="0" presId="urn:microsoft.com/office/officeart/2005/8/layout/orgChart1"/>
    <dgm:cxn modelId="{BF595A77-5F9A-454F-9068-831105143F34}" type="presOf" srcId="{5DE28259-06F2-4857-897C-B4BD5C0B0781}" destId="{9E61E4D8-A953-42CF-9CF8-CB2A189A0D85}" srcOrd="0" destOrd="0" presId="urn:microsoft.com/office/officeart/2005/8/layout/orgChart1"/>
    <dgm:cxn modelId="{A0BE394F-4B8E-4392-B063-3E6C3EA4EE1A}" type="presOf" srcId="{80A6C052-9E4B-46C3-9D01-3D14865A63DD}" destId="{9DE73EA8-4AB6-4020-8E82-AD2BA537F3DB}" srcOrd="0" destOrd="0" presId="urn:microsoft.com/office/officeart/2005/8/layout/orgChart1"/>
    <dgm:cxn modelId="{1405DCEF-243D-4727-ADC7-39B67770F068}" srcId="{D85EA206-C7EB-43EB-9F59-5916B4B64A5D}" destId="{85425B2B-71F4-4817-A88A-3DCBF4770CD5}" srcOrd="0" destOrd="0" parTransId="{21451330-7308-4D28-83FA-FA7B969880B9}" sibTransId="{211F1544-6427-432B-B595-0C627A6AA7B7}"/>
    <dgm:cxn modelId="{1B1C55EA-C051-4C31-B668-29377E0D0BB0}" srcId="{48FB6452-E64D-4BCF-AEFE-E06EACBD4FD9}" destId="{D85EA206-C7EB-43EB-9F59-5916B4B64A5D}" srcOrd="1" destOrd="0" parTransId="{6C6A4EF4-CF17-4940-A562-5A04AC03F18E}" sibTransId="{C53C2992-424F-44B5-875B-E79DB278223C}"/>
    <dgm:cxn modelId="{72FB487B-3C30-4482-B822-D7E4F072E4D6}" type="presOf" srcId="{D85EA206-C7EB-43EB-9F59-5916B4B64A5D}" destId="{B021DCF4-21AE-4FFC-B08B-51918BD1E20F}" srcOrd="1" destOrd="0" presId="urn:microsoft.com/office/officeart/2005/8/layout/orgChart1"/>
    <dgm:cxn modelId="{7B505967-DFE2-4ADF-8FA6-2118AD44B34F}" srcId="{80A6C052-9E4B-46C3-9D01-3D14865A63DD}" destId="{4513750D-6D46-4E13-ADC8-F26225B4CF41}" srcOrd="0" destOrd="0" parTransId="{5DE28259-06F2-4857-897C-B4BD5C0B0781}" sibTransId="{2418E510-C94D-4BBF-9037-5EDEF37A293C}"/>
    <dgm:cxn modelId="{D9C64351-FAA2-410D-91F1-4A3756EE19ED}" type="presOf" srcId="{3FBA870D-E73E-45F4-B144-39D6B4DFA575}" destId="{3104FE9B-0F2E-4D48-9C9E-8DD0F445F5BD}" srcOrd="0" destOrd="0" presId="urn:microsoft.com/office/officeart/2005/8/layout/orgChart1"/>
    <dgm:cxn modelId="{20C11E5A-0FEF-4379-B518-256A5F1447A8}" type="presOf" srcId="{C02F056A-F0E7-4399-B333-C678EA160845}" destId="{82E88AD5-AA08-4DDF-A15B-7030446E438A}" srcOrd="1" destOrd="0" presId="urn:microsoft.com/office/officeart/2005/8/layout/orgChart1"/>
    <dgm:cxn modelId="{D192573E-31A9-4D8E-9B7A-8F93F68A6F09}" type="presOf" srcId="{21451330-7308-4D28-83FA-FA7B969880B9}" destId="{EDB62347-7608-4D99-B93B-8D32B055C278}" srcOrd="0" destOrd="0" presId="urn:microsoft.com/office/officeart/2005/8/layout/orgChart1"/>
    <dgm:cxn modelId="{56ABD397-842C-4C41-BAB6-45785A133428}" type="presOf" srcId="{D85EA206-C7EB-43EB-9F59-5916B4B64A5D}" destId="{ABDAEB86-92E5-45BE-9B10-7A4DEF792E9D}" srcOrd="0" destOrd="0" presId="urn:microsoft.com/office/officeart/2005/8/layout/orgChart1"/>
    <dgm:cxn modelId="{9831ECC9-5694-4FC2-B7FB-A52118359243}" type="presOf" srcId="{C02F056A-F0E7-4399-B333-C678EA160845}" destId="{7539EAB8-B931-4D29-ADE5-D5A79A3110A6}" srcOrd="0" destOrd="0" presId="urn:microsoft.com/office/officeart/2005/8/layout/orgChart1"/>
    <dgm:cxn modelId="{88724FA4-2ECB-48D2-9D1F-4EAEA389B269}" type="presOf" srcId="{48FB6452-E64D-4BCF-AEFE-E06EACBD4FD9}" destId="{435F7F89-7D04-4B95-B4A7-38F353ED8003}" srcOrd="0" destOrd="0" presId="urn:microsoft.com/office/officeart/2005/8/layout/orgChart1"/>
    <dgm:cxn modelId="{B110066F-CE8B-490C-B399-BC33EC99DEE8}" type="presOf" srcId="{F56D9CA6-0B40-4974-B93E-056775476B2D}" destId="{ABC3992B-7A50-4FB1-BE24-BE080E13C162}" srcOrd="0" destOrd="0" presId="urn:microsoft.com/office/officeart/2005/8/layout/orgChart1"/>
    <dgm:cxn modelId="{FC6D48E2-BB26-4E6D-8617-F9064FD2D60A}" type="presOf" srcId="{4513750D-6D46-4E13-ADC8-F26225B4CF41}" destId="{22025A65-8F46-42F0-991D-E05BF29D7FD2}" srcOrd="0" destOrd="0" presId="urn:microsoft.com/office/officeart/2005/8/layout/orgChart1"/>
    <dgm:cxn modelId="{AAB7E4FC-E8B1-456F-A38A-5644B96EFCBF}" type="presParOf" srcId="{435F7F89-7D04-4B95-B4A7-38F353ED8003}" destId="{D0478998-5438-4DEB-830B-D33869A7F451}" srcOrd="0" destOrd="0" presId="urn:microsoft.com/office/officeart/2005/8/layout/orgChart1"/>
    <dgm:cxn modelId="{D616F403-805B-4F96-9A90-F921E987D43F}" type="presParOf" srcId="{D0478998-5438-4DEB-830B-D33869A7F451}" destId="{09D7415B-B18D-46E1-97CA-DC159CEDA42D}" srcOrd="0" destOrd="0" presId="urn:microsoft.com/office/officeart/2005/8/layout/orgChart1"/>
    <dgm:cxn modelId="{85712EB3-3126-44B1-B167-2119B9F2967F}" type="presParOf" srcId="{09D7415B-B18D-46E1-97CA-DC159CEDA42D}" destId="{9DE73EA8-4AB6-4020-8E82-AD2BA537F3DB}" srcOrd="0" destOrd="0" presId="urn:microsoft.com/office/officeart/2005/8/layout/orgChart1"/>
    <dgm:cxn modelId="{C5F90439-7001-4640-A968-6C40F732CFD0}" type="presParOf" srcId="{09D7415B-B18D-46E1-97CA-DC159CEDA42D}" destId="{2C0D3A50-E925-4B0E-B07F-9D26327D3163}" srcOrd="1" destOrd="0" presId="urn:microsoft.com/office/officeart/2005/8/layout/orgChart1"/>
    <dgm:cxn modelId="{01C5BD81-FCDC-423F-992A-C536105F2A11}" type="presParOf" srcId="{D0478998-5438-4DEB-830B-D33869A7F451}" destId="{9551C7EE-E8F1-42A8-9990-01B05CA8581D}" srcOrd="1" destOrd="0" presId="urn:microsoft.com/office/officeart/2005/8/layout/orgChart1"/>
    <dgm:cxn modelId="{B1F2D500-AFC6-440A-855E-E43546120FA7}" type="presParOf" srcId="{9551C7EE-E8F1-42A8-9990-01B05CA8581D}" destId="{9E61E4D8-A953-42CF-9CF8-CB2A189A0D85}" srcOrd="0" destOrd="0" presId="urn:microsoft.com/office/officeart/2005/8/layout/orgChart1"/>
    <dgm:cxn modelId="{43315FDC-716F-4D31-ACBC-86D815EF6516}" type="presParOf" srcId="{9551C7EE-E8F1-42A8-9990-01B05CA8581D}" destId="{7DE5F9D8-3EED-412D-AF90-1E6CA9EE126B}" srcOrd="1" destOrd="0" presId="urn:microsoft.com/office/officeart/2005/8/layout/orgChart1"/>
    <dgm:cxn modelId="{3691005B-EC8B-4F45-A66D-9FBFFD2AB9CE}" type="presParOf" srcId="{7DE5F9D8-3EED-412D-AF90-1E6CA9EE126B}" destId="{50625271-00DA-4B11-A7FC-891B4D90C0EC}" srcOrd="0" destOrd="0" presId="urn:microsoft.com/office/officeart/2005/8/layout/orgChart1"/>
    <dgm:cxn modelId="{ED83D0F5-CF62-4A74-A5DF-A784C820B299}" type="presParOf" srcId="{50625271-00DA-4B11-A7FC-891B4D90C0EC}" destId="{22025A65-8F46-42F0-991D-E05BF29D7FD2}" srcOrd="0" destOrd="0" presId="urn:microsoft.com/office/officeart/2005/8/layout/orgChart1"/>
    <dgm:cxn modelId="{A3A4A1EB-F026-4943-8C5B-D7739519820D}" type="presParOf" srcId="{50625271-00DA-4B11-A7FC-891B4D90C0EC}" destId="{FCF7F073-8C68-4BD6-A8C2-5FFD594E07DA}" srcOrd="1" destOrd="0" presId="urn:microsoft.com/office/officeart/2005/8/layout/orgChart1"/>
    <dgm:cxn modelId="{D17893A5-C83F-4A76-B429-F09BA8D3B292}" type="presParOf" srcId="{7DE5F9D8-3EED-412D-AF90-1E6CA9EE126B}" destId="{A14D7C04-5CBA-480A-896F-8F6FD35CF6F8}" srcOrd="1" destOrd="0" presId="urn:microsoft.com/office/officeart/2005/8/layout/orgChart1"/>
    <dgm:cxn modelId="{DE77AB4E-83D4-427D-A42C-ED2FE27BCE70}" type="presParOf" srcId="{7DE5F9D8-3EED-412D-AF90-1E6CA9EE126B}" destId="{80FFF34F-4858-4D56-BEA8-AD525032AC6D}" srcOrd="2" destOrd="0" presId="urn:microsoft.com/office/officeart/2005/8/layout/orgChart1"/>
    <dgm:cxn modelId="{C43DA5A4-4F72-4B6B-B7A0-2B0636CBEE07}" type="presParOf" srcId="{9551C7EE-E8F1-42A8-9990-01B05CA8581D}" destId="{C3061435-11C5-4F81-9F35-E2503AE9A9B8}" srcOrd="2" destOrd="0" presId="urn:microsoft.com/office/officeart/2005/8/layout/orgChart1"/>
    <dgm:cxn modelId="{6B75F0B5-EE06-4AC6-90F1-F126A9F5D0F8}" type="presParOf" srcId="{9551C7EE-E8F1-42A8-9990-01B05CA8581D}" destId="{61007277-22EC-4147-936B-081656D1B9EF}" srcOrd="3" destOrd="0" presId="urn:microsoft.com/office/officeart/2005/8/layout/orgChart1"/>
    <dgm:cxn modelId="{2A87D518-B171-4282-84B5-5CF190E5B031}" type="presParOf" srcId="{61007277-22EC-4147-936B-081656D1B9EF}" destId="{A961E838-57AE-4C06-863D-01039FB0A348}" srcOrd="0" destOrd="0" presId="urn:microsoft.com/office/officeart/2005/8/layout/orgChart1"/>
    <dgm:cxn modelId="{F3B1AB0F-D059-40C5-9D2C-EE6B2EC40124}" type="presParOf" srcId="{A961E838-57AE-4C06-863D-01039FB0A348}" destId="{7539EAB8-B931-4D29-ADE5-D5A79A3110A6}" srcOrd="0" destOrd="0" presId="urn:microsoft.com/office/officeart/2005/8/layout/orgChart1"/>
    <dgm:cxn modelId="{CD2CDD77-A740-41CD-9407-BC9C02807D28}" type="presParOf" srcId="{A961E838-57AE-4C06-863D-01039FB0A348}" destId="{82E88AD5-AA08-4DDF-A15B-7030446E438A}" srcOrd="1" destOrd="0" presId="urn:microsoft.com/office/officeart/2005/8/layout/orgChart1"/>
    <dgm:cxn modelId="{EA74DFC3-A3BF-4D81-8E59-BE4BF23C6243}" type="presParOf" srcId="{61007277-22EC-4147-936B-081656D1B9EF}" destId="{17B8E34F-0D3F-4FA5-AD13-9A45EB38FC94}" srcOrd="1" destOrd="0" presId="urn:microsoft.com/office/officeart/2005/8/layout/orgChart1"/>
    <dgm:cxn modelId="{950B26BA-AEF8-4B0C-B038-61E7EAA6DA0F}" type="presParOf" srcId="{61007277-22EC-4147-936B-081656D1B9EF}" destId="{529204A7-1DC2-403D-ABA8-E76CD1F6EF88}" srcOrd="2" destOrd="0" presId="urn:microsoft.com/office/officeart/2005/8/layout/orgChart1"/>
    <dgm:cxn modelId="{5AECA746-3764-4A94-BA9B-BD5487C8FCBF}" type="presParOf" srcId="{D0478998-5438-4DEB-830B-D33869A7F451}" destId="{D648E8CE-FC81-49E0-AD9A-DF5CD762F400}" srcOrd="2" destOrd="0" presId="urn:microsoft.com/office/officeart/2005/8/layout/orgChart1"/>
    <dgm:cxn modelId="{716531EE-AE98-4605-B436-B6178770C8F4}" type="presParOf" srcId="{435F7F89-7D04-4B95-B4A7-38F353ED8003}" destId="{B050D681-F6F8-4CC0-8F00-F874EF879732}" srcOrd="1" destOrd="0" presId="urn:microsoft.com/office/officeart/2005/8/layout/orgChart1"/>
    <dgm:cxn modelId="{F30E566C-5C4B-4753-98B8-8E869AED0504}" type="presParOf" srcId="{B050D681-F6F8-4CC0-8F00-F874EF879732}" destId="{74277E04-CA89-40C4-A370-665085B47371}" srcOrd="0" destOrd="0" presId="urn:microsoft.com/office/officeart/2005/8/layout/orgChart1"/>
    <dgm:cxn modelId="{E4878E3A-B85F-423C-AE35-DB6B9AC4B0B5}" type="presParOf" srcId="{74277E04-CA89-40C4-A370-665085B47371}" destId="{ABDAEB86-92E5-45BE-9B10-7A4DEF792E9D}" srcOrd="0" destOrd="0" presId="urn:microsoft.com/office/officeart/2005/8/layout/orgChart1"/>
    <dgm:cxn modelId="{FA6D16CD-892A-4EF0-A16E-8FAED136A0A7}" type="presParOf" srcId="{74277E04-CA89-40C4-A370-665085B47371}" destId="{B021DCF4-21AE-4FFC-B08B-51918BD1E20F}" srcOrd="1" destOrd="0" presId="urn:microsoft.com/office/officeart/2005/8/layout/orgChart1"/>
    <dgm:cxn modelId="{70E80FAE-4AA1-49EA-815C-24880CC7DD78}" type="presParOf" srcId="{B050D681-F6F8-4CC0-8F00-F874EF879732}" destId="{485AFF11-F74C-4CDE-80A4-F94B71D624E5}" srcOrd="1" destOrd="0" presId="urn:microsoft.com/office/officeart/2005/8/layout/orgChart1"/>
    <dgm:cxn modelId="{2A1C6322-0FE7-442C-A230-144FEF9A1583}" type="presParOf" srcId="{485AFF11-F74C-4CDE-80A4-F94B71D624E5}" destId="{EDB62347-7608-4D99-B93B-8D32B055C278}" srcOrd="0" destOrd="0" presId="urn:microsoft.com/office/officeart/2005/8/layout/orgChart1"/>
    <dgm:cxn modelId="{B9F6CFE0-C8A2-4130-BACF-3B58E0FA1D71}" type="presParOf" srcId="{485AFF11-F74C-4CDE-80A4-F94B71D624E5}" destId="{25CEA411-AD5C-48CE-8BEB-EC3E7C7A42DB}" srcOrd="1" destOrd="0" presId="urn:microsoft.com/office/officeart/2005/8/layout/orgChart1"/>
    <dgm:cxn modelId="{030CC844-2CA7-46C5-9765-A86ECFAC41BB}" type="presParOf" srcId="{25CEA411-AD5C-48CE-8BEB-EC3E7C7A42DB}" destId="{D86C7E42-E0EE-4C60-9767-76A3CB18F233}" srcOrd="0" destOrd="0" presId="urn:microsoft.com/office/officeart/2005/8/layout/orgChart1"/>
    <dgm:cxn modelId="{6F4E33A9-4B85-4E2B-AAFD-6EA340B7CCF3}" type="presParOf" srcId="{D86C7E42-E0EE-4C60-9767-76A3CB18F233}" destId="{F33DB46A-860A-4595-8415-CD1F427AAD80}" srcOrd="0" destOrd="0" presId="urn:microsoft.com/office/officeart/2005/8/layout/orgChart1"/>
    <dgm:cxn modelId="{0B1F6C1C-52D3-475D-8053-558B20FFFD04}" type="presParOf" srcId="{D86C7E42-E0EE-4C60-9767-76A3CB18F233}" destId="{B6D99192-9760-47C1-8724-536068BB18CD}" srcOrd="1" destOrd="0" presId="urn:microsoft.com/office/officeart/2005/8/layout/orgChart1"/>
    <dgm:cxn modelId="{A9815A3E-9EC1-4C0C-A22F-E588ED3C7837}" type="presParOf" srcId="{25CEA411-AD5C-48CE-8BEB-EC3E7C7A42DB}" destId="{42169520-DD10-4C9B-BCFB-BA03E86FC771}" srcOrd="1" destOrd="0" presId="urn:microsoft.com/office/officeart/2005/8/layout/orgChart1"/>
    <dgm:cxn modelId="{8D9A4AF9-C454-4675-9E40-F3F9BED8D782}" type="presParOf" srcId="{25CEA411-AD5C-48CE-8BEB-EC3E7C7A42DB}" destId="{8A48A0A7-AEE9-406C-A871-71F59190783A}" srcOrd="2" destOrd="0" presId="urn:microsoft.com/office/officeart/2005/8/layout/orgChart1"/>
    <dgm:cxn modelId="{B4B21314-8AF4-4F70-9363-9711FB24B20B}" type="presParOf" srcId="{485AFF11-F74C-4CDE-80A4-F94B71D624E5}" destId="{ABC3992B-7A50-4FB1-BE24-BE080E13C162}" srcOrd="2" destOrd="0" presId="urn:microsoft.com/office/officeart/2005/8/layout/orgChart1"/>
    <dgm:cxn modelId="{EA5B2802-4F26-441D-A89D-95038EA16F83}" type="presParOf" srcId="{485AFF11-F74C-4CDE-80A4-F94B71D624E5}" destId="{3101BA0D-6016-4419-8D7B-CD2D37D5A8DA}" srcOrd="3" destOrd="0" presId="urn:microsoft.com/office/officeart/2005/8/layout/orgChart1"/>
    <dgm:cxn modelId="{4BDC60DC-D6D7-4426-B3EF-73439F777FB0}" type="presParOf" srcId="{3101BA0D-6016-4419-8D7B-CD2D37D5A8DA}" destId="{15BC1DC6-25BF-4513-A9F5-CF5842FFCE49}" srcOrd="0" destOrd="0" presId="urn:microsoft.com/office/officeart/2005/8/layout/orgChart1"/>
    <dgm:cxn modelId="{F6B97A5D-3EBD-4192-B77E-A8B09EC899AD}" type="presParOf" srcId="{15BC1DC6-25BF-4513-A9F5-CF5842FFCE49}" destId="{3104FE9B-0F2E-4D48-9C9E-8DD0F445F5BD}" srcOrd="0" destOrd="0" presId="urn:microsoft.com/office/officeart/2005/8/layout/orgChart1"/>
    <dgm:cxn modelId="{D300AD46-A8C6-4486-AD77-C4BCF472D2E8}" type="presParOf" srcId="{15BC1DC6-25BF-4513-A9F5-CF5842FFCE49}" destId="{7039C73F-1845-4414-A15B-6E4271B77C5B}" srcOrd="1" destOrd="0" presId="urn:microsoft.com/office/officeart/2005/8/layout/orgChart1"/>
    <dgm:cxn modelId="{3715FFAB-997C-44C4-8F27-F015BB8B88E8}" type="presParOf" srcId="{3101BA0D-6016-4419-8D7B-CD2D37D5A8DA}" destId="{CCFF56CA-C16A-417A-8F6A-3FAF4713A992}" srcOrd="1" destOrd="0" presId="urn:microsoft.com/office/officeart/2005/8/layout/orgChart1"/>
    <dgm:cxn modelId="{5DC052F6-35DC-4855-A922-3831969F05C1}" type="presParOf" srcId="{3101BA0D-6016-4419-8D7B-CD2D37D5A8DA}" destId="{D5EC9DCE-412B-43EC-8131-4AC19510658D}" srcOrd="2" destOrd="0" presId="urn:microsoft.com/office/officeart/2005/8/layout/orgChart1"/>
    <dgm:cxn modelId="{4F27C258-27E1-42D4-911B-EDB3A22C56F1}" type="presParOf" srcId="{B050D681-F6F8-4CC0-8F00-F874EF879732}" destId="{E08D4EB4-7E98-4ACD-BB89-7C98900F40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2E4DC9-BE8B-4FA1-8E64-44F617202F1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85E8D1-4825-49EA-B279-710C77696D59}">
      <dgm:prSet custT="1"/>
      <dgm:spPr/>
      <dgm:t>
        <a:bodyPr/>
        <a:lstStyle/>
        <a:p>
          <a:pPr rtl="0"/>
          <a:r>
            <a:rPr lang="en-US" sz="5100" dirty="0" smtClean="0"/>
            <a:t>Agriculture employs 52.2%  (2,872,331) of the total </a:t>
          </a:r>
          <a:r>
            <a:rPr lang="en-US" sz="5100" dirty="0" err="1" smtClean="0"/>
            <a:t>labour</a:t>
          </a:r>
          <a:r>
            <a:rPr lang="en-US" sz="5100" dirty="0" smtClean="0"/>
            <a:t> force compared to 1.6% (88,251) employed by the mines </a:t>
          </a:r>
          <a:r>
            <a:rPr lang="en-US" sz="3650" baseline="0" dirty="0" smtClean="0"/>
            <a:t>(CSO 2012 labor force survey)</a:t>
          </a:r>
          <a:endParaRPr lang="en-US" sz="3650" baseline="0" dirty="0"/>
        </a:p>
      </dgm:t>
    </dgm:pt>
    <dgm:pt modelId="{8B20777F-4425-4B6D-BC84-7FBBA2F3AAB2}" type="parTrans" cxnId="{7DA6B6F0-5D12-4297-B16E-72004E051574}">
      <dgm:prSet/>
      <dgm:spPr/>
      <dgm:t>
        <a:bodyPr/>
        <a:lstStyle/>
        <a:p>
          <a:endParaRPr lang="en-US"/>
        </a:p>
      </dgm:t>
    </dgm:pt>
    <dgm:pt modelId="{890EAB62-4125-45F3-B0A8-01675BC52B68}" type="sibTrans" cxnId="{7DA6B6F0-5D12-4297-B16E-72004E051574}">
      <dgm:prSet/>
      <dgm:spPr/>
      <dgm:t>
        <a:bodyPr/>
        <a:lstStyle/>
        <a:p>
          <a:endParaRPr lang="en-US"/>
        </a:p>
      </dgm:t>
    </dgm:pt>
    <dgm:pt modelId="{2D832E36-A360-48DD-B0A3-80AA93DC05A5}" type="pres">
      <dgm:prSet presAssocID="{782E4DC9-BE8B-4FA1-8E64-44F617202F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0458DF-DC74-4150-B5A7-66582AE3E633}" type="pres">
      <dgm:prSet presAssocID="{E185E8D1-4825-49EA-B279-710C77696D59}" presName="hierRoot1" presStyleCnt="0">
        <dgm:presLayoutVars>
          <dgm:hierBranch val="init"/>
        </dgm:presLayoutVars>
      </dgm:prSet>
      <dgm:spPr/>
    </dgm:pt>
    <dgm:pt modelId="{E369B645-A892-4A96-8100-CCCF55997743}" type="pres">
      <dgm:prSet presAssocID="{E185E8D1-4825-49EA-B279-710C77696D59}" presName="rootComposite1" presStyleCnt="0"/>
      <dgm:spPr/>
    </dgm:pt>
    <dgm:pt modelId="{0E65AEA2-7E1B-443B-9371-C858C0037E46}" type="pres">
      <dgm:prSet presAssocID="{E185E8D1-4825-49EA-B279-710C77696D5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5E3357-304E-4416-812C-E466EAA70C47}" type="pres">
      <dgm:prSet presAssocID="{E185E8D1-4825-49EA-B279-710C77696D5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2E5EBD7-BB43-442F-B415-EFB13446894E}" type="pres">
      <dgm:prSet presAssocID="{E185E8D1-4825-49EA-B279-710C77696D59}" presName="hierChild2" presStyleCnt="0"/>
      <dgm:spPr/>
    </dgm:pt>
    <dgm:pt modelId="{0EC0D8E6-F77D-43A1-A720-0B0FAC87BBAD}" type="pres">
      <dgm:prSet presAssocID="{E185E8D1-4825-49EA-B279-710C77696D59}" presName="hierChild3" presStyleCnt="0"/>
      <dgm:spPr/>
    </dgm:pt>
  </dgm:ptLst>
  <dgm:cxnLst>
    <dgm:cxn modelId="{7DA6B6F0-5D12-4297-B16E-72004E051574}" srcId="{782E4DC9-BE8B-4FA1-8E64-44F617202F13}" destId="{E185E8D1-4825-49EA-B279-710C77696D59}" srcOrd="0" destOrd="0" parTransId="{8B20777F-4425-4B6D-BC84-7FBBA2F3AAB2}" sibTransId="{890EAB62-4125-45F3-B0A8-01675BC52B68}"/>
    <dgm:cxn modelId="{F2F3BEC2-612C-4FDC-B761-3F26D42A2FF1}" type="presOf" srcId="{E185E8D1-4825-49EA-B279-710C77696D59}" destId="{275E3357-304E-4416-812C-E466EAA70C47}" srcOrd="1" destOrd="0" presId="urn:microsoft.com/office/officeart/2005/8/layout/orgChart1"/>
    <dgm:cxn modelId="{566846AA-955C-435C-9358-7F353124E09A}" type="presOf" srcId="{782E4DC9-BE8B-4FA1-8E64-44F617202F13}" destId="{2D832E36-A360-48DD-B0A3-80AA93DC05A5}" srcOrd="0" destOrd="0" presId="urn:microsoft.com/office/officeart/2005/8/layout/orgChart1"/>
    <dgm:cxn modelId="{A1B159A2-05D2-4B5A-A1F6-2B727536737B}" type="presOf" srcId="{E185E8D1-4825-49EA-B279-710C77696D59}" destId="{0E65AEA2-7E1B-443B-9371-C858C0037E46}" srcOrd="0" destOrd="0" presId="urn:microsoft.com/office/officeart/2005/8/layout/orgChart1"/>
    <dgm:cxn modelId="{60E1BF10-2057-4332-9348-F83D2604EEB5}" type="presParOf" srcId="{2D832E36-A360-48DD-B0A3-80AA93DC05A5}" destId="{9D0458DF-DC74-4150-B5A7-66582AE3E633}" srcOrd="0" destOrd="0" presId="urn:microsoft.com/office/officeart/2005/8/layout/orgChart1"/>
    <dgm:cxn modelId="{D7541590-F569-4BAC-9880-199E572A2284}" type="presParOf" srcId="{9D0458DF-DC74-4150-B5A7-66582AE3E633}" destId="{E369B645-A892-4A96-8100-CCCF55997743}" srcOrd="0" destOrd="0" presId="urn:microsoft.com/office/officeart/2005/8/layout/orgChart1"/>
    <dgm:cxn modelId="{A6628013-6E93-4AE6-822B-DACDE55AA877}" type="presParOf" srcId="{E369B645-A892-4A96-8100-CCCF55997743}" destId="{0E65AEA2-7E1B-443B-9371-C858C0037E46}" srcOrd="0" destOrd="0" presId="urn:microsoft.com/office/officeart/2005/8/layout/orgChart1"/>
    <dgm:cxn modelId="{AF436A08-CB76-416B-9321-71417D1E6815}" type="presParOf" srcId="{E369B645-A892-4A96-8100-CCCF55997743}" destId="{275E3357-304E-4416-812C-E466EAA70C47}" srcOrd="1" destOrd="0" presId="urn:microsoft.com/office/officeart/2005/8/layout/orgChart1"/>
    <dgm:cxn modelId="{799E79CB-3989-4723-A63F-DC7A550BEF93}" type="presParOf" srcId="{9D0458DF-DC74-4150-B5A7-66582AE3E633}" destId="{82E5EBD7-BB43-442F-B415-EFB13446894E}" srcOrd="1" destOrd="0" presId="urn:microsoft.com/office/officeart/2005/8/layout/orgChart1"/>
    <dgm:cxn modelId="{3251A9E4-3C27-4B7F-9CFF-72E461FEB3E3}" type="presParOf" srcId="{9D0458DF-DC74-4150-B5A7-66582AE3E633}" destId="{0EC0D8E6-F77D-43A1-A720-0B0FAC87BB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6EA862-DB80-4EBA-8ED6-4DAEA46B924B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B4B4B5-EE72-4359-81CB-8DA4D49D772A}">
      <dgm:prSet/>
      <dgm:spPr/>
      <dgm:t>
        <a:bodyPr/>
        <a:lstStyle/>
        <a:p>
          <a:pPr rtl="0"/>
          <a:r>
            <a:rPr lang="en-US" dirty="0" smtClean="0"/>
            <a:t>GRZ reports that mines earn from 60 to 95% of foreign exchange</a:t>
          </a:r>
          <a:endParaRPr lang="en-US" dirty="0"/>
        </a:p>
      </dgm:t>
    </dgm:pt>
    <dgm:pt modelId="{BBE9C7EF-BA88-484B-8B97-EE6755642990}" type="parTrans" cxnId="{9835CF43-4DAF-4C60-8FC7-F4526CCCF130}">
      <dgm:prSet/>
      <dgm:spPr/>
      <dgm:t>
        <a:bodyPr/>
        <a:lstStyle/>
        <a:p>
          <a:endParaRPr lang="en-US"/>
        </a:p>
      </dgm:t>
    </dgm:pt>
    <dgm:pt modelId="{456B183A-978D-4D7D-A3E2-18AADCA60585}" type="sibTrans" cxnId="{9835CF43-4DAF-4C60-8FC7-F4526CCCF130}">
      <dgm:prSet/>
      <dgm:spPr/>
      <dgm:t>
        <a:bodyPr/>
        <a:lstStyle/>
        <a:p>
          <a:endParaRPr lang="en-US"/>
        </a:p>
      </dgm:t>
    </dgm:pt>
    <dgm:pt modelId="{4D7532F4-7BD8-46A1-B2E1-2174A5E4A75A}">
      <dgm:prSet/>
      <dgm:spPr/>
      <dgm:t>
        <a:bodyPr/>
        <a:lstStyle/>
        <a:p>
          <a:pPr rtl="0"/>
          <a:r>
            <a:rPr lang="en-US" dirty="0" smtClean="0"/>
            <a:t>Import heavy economy like Zambia the mines will be important</a:t>
          </a:r>
          <a:endParaRPr lang="en-US" dirty="0"/>
        </a:p>
      </dgm:t>
    </dgm:pt>
    <dgm:pt modelId="{7B418D06-007A-4D92-817E-2E88E54B2B88}" type="parTrans" cxnId="{FF425987-992A-46D8-ACE7-257389B6A6CC}">
      <dgm:prSet/>
      <dgm:spPr/>
      <dgm:t>
        <a:bodyPr/>
        <a:lstStyle/>
        <a:p>
          <a:endParaRPr lang="en-US"/>
        </a:p>
      </dgm:t>
    </dgm:pt>
    <dgm:pt modelId="{9F5C4EA5-D1F0-42C9-A8A4-86AD4311C33A}" type="sibTrans" cxnId="{FF425987-992A-46D8-ACE7-257389B6A6CC}">
      <dgm:prSet/>
      <dgm:spPr/>
      <dgm:t>
        <a:bodyPr/>
        <a:lstStyle/>
        <a:p>
          <a:endParaRPr lang="en-US"/>
        </a:p>
      </dgm:t>
    </dgm:pt>
    <dgm:pt modelId="{4A7B1CD3-D83B-42D2-8E5C-22C4D4BF71CD}">
      <dgm:prSet/>
      <dgm:spPr/>
      <dgm:t>
        <a:bodyPr/>
        <a:lstStyle/>
        <a:p>
          <a:pPr rtl="0"/>
          <a:r>
            <a:rPr lang="en-US" dirty="0" smtClean="0"/>
            <a:t>Mines are visible and easier to tax</a:t>
          </a:r>
          <a:endParaRPr lang="en-US" dirty="0"/>
        </a:p>
      </dgm:t>
    </dgm:pt>
    <dgm:pt modelId="{74C20AD1-F6AD-4F58-9ACA-EF1E44045123}" type="parTrans" cxnId="{B5D0147C-2CE3-48F3-8D9C-E1FD25DF4484}">
      <dgm:prSet/>
      <dgm:spPr/>
      <dgm:t>
        <a:bodyPr/>
        <a:lstStyle/>
        <a:p>
          <a:endParaRPr lang="en-US"/>
        </a:p>
      </dgm:t>
    </dgm:pt>
    <dgm:pt modelId="{0B7A8F07-3598-4DF5-9A26-61E8CD93ED88}" type="sibTrans" cxnId="{B5D0147C-2CE3-48F3-8D9C-E1FD25DF4484}">
      <dgm:prSet/>
      <dgm:spPr/>
      <dgm:t>
        <a:bodyPr/>
        <a:lstStyle/>
        <a:p>
          <a:endParaRPr lang="en-US"/>
        </a:p>
      </dgm:t>
    </dgm:pt>
    <dgm:pt modelId="{0941AEC1-7D61-4021-A91E-6A6719853CB6}">
      <dgm:prSet/>
      <dgm:spPr/>
      <dgm:t>
        <a:bodyPr/>
        <a:lstStyle/>
        <a:p>
          <a:pPr rtl="0"/>
          <a:r>
            <a:rPr lang="en-US" dirty="0" smtClean="0"/>
            <a:t>Yet, if productivity gains do not occur in agriculture, the biggest employer, poverty will not go down (evidence from Asia, China and Europe)</a:t>
          </a:r>
          <a:endParaRPr lang="en-US" dirty="0"/>
        </a:p>
      </dgm:t>
    </dgm:pt>
    <dgm:pt modelId="{B3C9E5B5-4B4D-49A0-8BDA-5163A1835AE8}" type="parTrans" cxnId="{CEFE9F34-A897-4A57-913C-06A0AD6D4C90}">
      <dgm:prSet/>
      <dgm:spPr/>
      <dgm:t>
        <a:bodyPr/>
        <a:lstStyle/>
        <a:p>
          <a:endParaRPr lang="en-GB"/>
        </a:p>
      </dgm:t>
    </dgm:pt>
    <dgm:pt modelId="{0FB63A1A-C0E0-4EB6-8C37-2E853094DE81}" type="sibTrans" cxnId="{CEFE9F34-A897-4A57-913C-06A0AD6D4C90}">
      <dgm:prSet/>
      <dgm:spPr/>
      <dgm:t>
        <a:bodyPr/>
        <a:lstStyle/>
        <a:p>
          <a:endParaRPr lang="en-GB"/>
        </a:p>
      </dgm:t>
    </dgm:pt>
    <dgm:pt modelId="{BC8FB42B-2489-414D-9816-3004F78F164B}" type="pres">
      <dgm:prSet presAssocID="{896EA862-DB80-4EBA-8ED6-4DAEA46B924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EE13C5-D86E-48CC-AC67-FE242D518C50}" type="pres">
      <dgm:prSet presAssocID="{896EA862-DB80-4EBA-8ED6-4DAEA46B924B}" presName="arrow" presStyleLbl="bgShp" presStyleIdx="0" presStyleCnt="1"/>
      <dgm:spPr/>
      <dgm:t>
        <a:bodyPr/>
        <a:lstStyle/>
        <a:p>
          <a:endParaRPr lang="en-US"/>
        </a:p>
      </dgm:t>
    </dgm:pt>
    <dgm:pt modelId="{CF62EE01-DD39-48F5-B38C-3E26D0BC8580}" type="pres">
      <dgm:prSet presAssocID="{896EA862-DB80-4EBA-8ED6-4DAEA46B924B}" presName="linearProcess" presStyleCnt="0"/>
      <dgm:spPr/>
      <dgm:t>
        <a:bodyPr/>
        <a:lstStyle/>
        <a:p>
          <a:endParaRPr lang="en-US"/>
        </a:p>
      </dgm:t>
    </dgm:pt>
    <dgm:pt modelId="{67BCEE74-951C-4EC6-A6C2-19ACFDC054AF}" type="pres">
      <dgm:prSet presAssocID="{11B4B4B5-EE72-4359-81CB-8DA4D49D772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EB808-60F5-4C83-96A2-EBAEB90AD6A8}" type="pres">
      <dgm:prSet presAssocID="{456B183A-978D-4D7D-A3E2-18AADCA60585}" presName="sibTrans" presStyleCnt="0"/>
      <dgm:spPr/>
      <dgm:t>
        <a:bodyPr/>
        <a:lstStyle/>
        <a:p>
          <a:endParaRPr lang="en-US"/>
        </a:p>
      </dgm:t>
    </dgm:pt>
    <dgm:pt modelId="{AD2BA68B-6D78-4875-9F92-3D65FB2B1EB8}" type="pres">
      <dgm:prSet presAssocID="{4D7532F4-7BD8-46A1-B2E1-2174A5E4A75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7CC16-891F-41BD-A2AA-A03CD8D4B665}" type="pres">
      <dgm:prSet presAssocID="{9F5C4EA5-D1F0-42C9-A8A4-86AD4311C33A}" presName="sibTrans" presStyleCnt="0"/>
      <dgm:spPr/>
      <dgm:t>
        <a:bodyPr/>
        <a:lstStyle/>
        <a:p>
          <a:endParaRPr lang="en-US"/>
        </a:p>
      </dgm:t>
    </dgm:pt>
    <dgm:pt modelId="{FA2A8A76-2BA8-4687-9694-8844BC4B0D07}" type="pres">
      <dgm:prSet presAssocID="{4A7B1CD3-D83B-42D2-8E5C-22C4D4BF71C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A42B8-DF1E-4D19-A9E0-96104C533EB1}" type="pres">
      <dgm:prSet presAssocID="{0B7A8F07-3598-4DF5-9A26-61E8CD93ED88}" presName="sibTrans" presStyleCnt="0"/>
      <dgm:spPr/>
    </dgm:pt>
    <dgm:pt modelId="{1F6C2A4B-E395-42AA-AE16-21804E19872D}" type="pres">
      <dgm:prSet presAssocID="{0941AEC1-7D61-4021-A91E-6A6719853CB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50E678C-8051-48DB-9117-33831ECB33E8}" type="presOf" srcId="{11B4B4B5-EE72-4359-81CB-8DA4D49D772A}" destId="{67BCEE74-951C-4EC6-A6C2-19ACFDC054AF}" srcOrd="0" destOrd="0" presId="urn:microsoft.com/office/officeart/2005/8/layout/hProcess9"/>
    <dgm:cxn modelId="{CEFE9F34-A897-4A57-913C-06A0AD6D4C90}" srcId="{896EA862-DB80-4EBA-8ED6-4DAEA46B924B}" destId="{0941AEC1-7D61-4021-A91E-6A6719853CB6}" srcOrd="3" destOrd="0" parTransId="{B3C9E5B5-4B4D-49A0-8BDA-5163A1835AE8}" sibTransId="{0FB63A1A-C0E0-4EB6-8C37-2E853094DE81}"/>
    <dgm:cxn modelId="{C91C5993-6B01-4635-B7A4-26E90D47D12D}" type="presOf" srcId="{0941AEC1-7D61-4021-A91E-6A6719853CB6}" destId="{1F6C2A4B-E395-42AA-AE16-21804E19872D}" srcOrd="0" destOrd="0" presId="urn:microsoft.com/office/officeart/2005/8/layout/hProcess9"/>
    <dgm:cxn modelId="{C1839762-FE3B-4699-9B29-1427088678E0}" type="presOf" srcId="{896EA862-DB80-4EBA-8ED6-4DAEA46B924B}" destId="{BC8FB42B-2489-414D-9816-3004F78F164B}" srcOrd="0" destOrd="0" presId="urn:microsoft.com/office/officeart/2005/8/layout/hProcess9"/>
    <dgm:cxn modelId="{9835CF43-4DAF-4C60-8FC7-F4526CCCF130}" srcId="{896EA862-DB80-4EBA-8ED6-4DAEA46B924B}" destId="{11B4B4B5-EE72-4359-81CB-8DA4D49D772A}" srcOrd="0" destOrd="0" parTransId="{BBE9C7EF-BA88-484B-8B97-EE6755642990}" sibTransId="{456B183A-978D-4D7D-A3E2-18AADCA60585}"/>
    <dgm:cxn modelId="{B5D0147C-2CE3-48F3-8D9C-E1FD25DF4484}" srcId="{896EA862-DB80-4EBA-8ED6-4DAEA46B924B}" destId="{4A7B1CD3-D83B-42D2-8E5C-22C4D4BF71CD}" srcOrd="2" destOrd="0" parTransId="{74C20AD1-F6AD-4F58-9ACA-EF1E44045123}" sibTransId="{0B7A8F07-3598-4DF5-9A26-61E8CD93ED88}"/>
    <dgm:cxn modelId="{FF425987-992A-46D8-ACE7-257389B6A6CC}" srcId="{896EA862-DB80-4EBA-8ED6-4DAEA46B924B}" destId="{4D7532F4-7BD8-46A1-B2E1-2174A5E4A75A}" srcOrd="1" destOrd="0" parTransId="{7B418D06-007A-4D92-817E-2E88E54B2B88}" sibTransId="{9F5C4EA5-D1F0-42C9-A8A4-86AD4311C33A}"/>
    <dgm:cxn modelId="{E37F5F9C-6AF8-4AB5-AF63-D29C5213B378}" type="presOf" srcId="{4D7532F4-7BD8-46A1-B2E1-2174A5E4A75A}" destId="{AD2BA68B-6D78-4875-9F92-3D65FB2B1EB8}" srcOrd="0" destOrd="0" presId="urn:microsoft.com/office/officeart/2005/8/layout/hProcess9"/>
    <dgm:cxn modelId="{4BE812B1-A5D9-472C-8426-901B84E60AC7}" type="presOf" srcId="{4A7B1CD3-D83B-42D2-8E5C-22C4D4BF71CD}" destId="{FA2A8A76-2BA8-4687-9694-8844BC4B0D07}" srcOrd="0" destOrd="0" presId="urn:microsoft.com/office/officeart/2005/8/layout/hProcess9"/>
    <dgm:cxn modelId="{011A32B9-F3F1-4A89-B400-8301FF0893BE}" type="presParOf" srcId="{BC8FB42B-2489-414D-9816-3004F78F164B}" destId="{9FEE13C5-D86E-48CC-AC67-FE242D518C50}" srcOrd="0" destOrd="0" presId="urn:microsoft.com/office/officeart/2005/8/layout/hProcess9"/>
    <dgm:cxn modelId="{2DEE03AC-EB78-4A2D-9C20-939F1C2DF2CB}" type="presParOf" srcId="{BC8FB42B-2489-414D-9816-3004F78F164B}" destId="{CF62EE01-DD39-48F5-B38C-3E26D0BC8580}" srcOrd="1" destOrd="0" presId="urn:microsoft.com/office/officeart/2005/8/layout/hProcess9"/>
    <dgm:cxn modelId="{66445F89-91A1-4531-B83C-F79238D68C51}" type="presParOf" srcId="{CF62EE01-DD39-48F5-B38C-3E26D0BC8580}" destId="{67BCEE74-951C-4EC6-A6C2-19ACFDC054AF}" srcOrd="0" destOrd="0" presId="urn:microsoft.com/office/officeart/2005/8/layout/hProcess9"/>
    <dgm:cxn modelId="{96F1F010-6F74-4530-9ADD-C75D94FF8C4C}" type="presParOf" srcId="{CF62EE01-DD39-48F5-B38C-3E26D0BC8580}" destId="{F7AEB808-60F5-4C83-96A2-EBAEB90AD6A8}" srcOrd="1" destOrd="0" presId="urn:microsoft.com/office/officeart/2005/8/layout/hProcess9"/>
    <dgm:cxn modelId="{06E4C9E6-8D2B-432D-81D7-DF3FDB731A3B}" type="presParOf" srcId="{CF62EE01-DD39-48F5-B38C-3E26D0BC8580}" destId="{AD2BA68B-6D78-4875-9F92-3D65FB2B1EB8}" srcOrd="2" destOrd="0" presId="urn:microsoft.com/office/officeart/2005/8/layout/hProcess9"/>
    <dgm:cxn modelId="{3BA184D4-6548-4A80-9BBE-0DD080D88109}" type="presParOf" srcId="{CF62EE01-DD39-48F5-B38C-3E26D0BC8580}" destId="{C257CC16-891F-41BD-A2AA-A03CD8D4B665}" srcOrd="3" destOrd="0" presId="urn:microsoft.com/office/officeart/2005/8/layout/hProcess9"/>
    <dgm:cxn modelId="{D2489432-D85D-4353-A01B-700A0C440801}" type="presParOf" srcId="{CF62EE01-DD39-48F5-B38C-3E26D0BC8580}" destId="{FA2A8A76-2BA8-4687-9694-8844BC4B0D07}" srcOrd="4" destOrd="0" presId="urn:microsoft.com/office/officeart/2005/8/layout/hProcess9"/>
    <dgm:cxn modelId="{3D6BA8A5-87F2-419A-B4A2-3949A77DEF37}" type="presParOf" srcId="{CF62EE01-DD39-48F5-B38C-3E26D0BC8580}" destId="{772A42B8-DF1E-4D19-A9E0-96104C533EB1}" srcOrd="5" destOrd="0" presId="urn:microsoft.com/office/officeart/2005/8/layout/hProcess9"/>
    <dgm:cxn modelId="{4D10DD72-5E25-438A-9F8A-232A1EDCE7F5}" type="presParOf" srcId="{CF62EE01-DD39-48F5-B38C-3E26D0BC8580}" destId="{1F6C2A4B-E395-42AA-AE16-21804E19872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46F5DF-9927-4958-B030-EE79F708A25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025132-D9DB-4936-A391-5D984A6FE616}">
      <dgm:prSet/>
      <dgm:spPr/>
      <dgm:t>
        <a:bodyPr/>
        <a:lstStyle/>
        <a:p>
          <a:pPr rtl="0"/>
          <a:r>
            <a:rPr lang="en-US" smtClean="0"/>
            <a:t>Agribusiness can provide the employment, the tax and the foreign exchange that can be the much needed economic diversification route</a:t>
          </a:r>
          <a:endParaRPr lang="en-US"/>
        </a:p>
      </dgm:t>
    </dgm:pt>
    <dgm:pt modelId="{3449AB1D-4C8F-4D21-A1A7-59E081A1BAE4}" type="parTrans" cxnId="{B10A7C93-7445-4EE0-9B5F-74EFA3377E0D}">
      <dgm:prSet/>
      <dgm:spPr/>
      <dgm:t>
        <a:bodyPr/>
        <a:lstStyle/>
        <a:p>
          <a:endParaRPr lang="en-US"/>
        </a:p>
      </dgm:t>
    </dgm:pt>
    <dgm:pt modelId="{2BE52514-5B8C-4C84-A8AD-1454C17FFCB7}" type="sibTrans" cxnId="{B10A7C93-7445-4EE0-9B5F-74EFA3377E0D}">
      <dgm:prSet/>
      <dgm:spPr/>
      <dgm:t>
        <a:bodyPr/>
        <a:lstStyle/>
        <a:p>
          <a:endParaRPr lang="en-US"/>
        </a:p>
      </dgm:t>
    </dgm:pt>
    <dgm:pt modelId="{6D1EAFE8-E328-4AAB-BD9B-55D38899E837}">
      <dgm:prSet/>
      <dgm:spPr/>
      <dgm:t>
        <a:bodyPr/>
        <a:lstStyle/>
        <a:p>
          <a:pPr rtl="0"/>
          <a:r>
            <a:rPr lang="en-US" smtClean="0"/>
            <a:t>For that to happen we (the country) need </a:t>
          </a:r>
          <a:endParaRPr lang="en-US"/>
        </a:p>
      </dgm:t>
    </dgm:pt>
    <dgm:pt modelId="{8D063961-33D9-4A2F-ABE3-D2DCEB6D0533}" type="parTrans" cxnId="{78BD060B-111A-4CBD-A427-9616AA2276C5}">
      <dgm:prSet/>
      <dgm:spPr/>
      <dgm:t>
        <a:bodyPr/>
        <a:lstStyle/>
        <a:p>
          <a:endParaRPr lang="en-US"/>
        </a:p>
      </dgm:t>
    </dgm:pt>
    <dgm:pt modelId="{7C012826-F675-4B97-94FE-66ABFA9E180B}" type="sibTrans" cxnId="{78BD060B-111A-4CBD-A427-9616AA2276C5}">
      <dgm:prSet/>
      <dgm:spPr/>
      <dgm:t>
        <a:bodyPr/>
        <a:lstStyle/>
        <a:p>
          <a:endParaRPr lang="en-US"/>
        </a:p>
      </dgm:t>
    </dgm:pt>
    <dgm:pt modelId="{5CE38F3E-2CB2-4164-BC60-D621019DB948}">
      <dgm:prSet/>
      <dgm:spPr/>
      <dgm:t>
        <a:bodyPr/>
        <a:lstStyle/>
        <a:p>
          <a:pPr rtl="0"/>
          <a:r>
            <a:rPr lang="en-US" smtClean="0"/>
            <a:t>to invest in the drivers of agricultural growth</a:t>
          </a:r>
          <a:endParaRPr lang="en-US"/>
        </a:p>
      </dgm:t>
    </dgm:pt>
    <dgm:pt modelId="{F4A281FF-E94D-4783-9D1F-29DB976C2F3E}" type="parTrans" cxnId="{BE0DD110-7285-441D-ABDA-28D6554203F1}">
      <dgm:prSet/>
      <dgm:spPr/>
      <dgm:t>
        <a:bodyPr/>
        <a:lstStyle/>
        <a:p>
          <a:endParaRPr lang="en-US"/>
        </a:p>
      </dgm:t>
    </dgm:pt>
    <dgm:pt modelId="{FE4FFC02-4A42-4414-9321-337C9F53419E}" type="sibTrans" cxnId="{BE0DD110-7285-441D-ABDA-28D6554203F1}">
      <dgm:prSet/>
      <dgm:spPr/>
      <dgm:t>
        <a:bodyPr/>
        <a:lstStyle/>
        <a:p>
          <a:endParaRPr lang="en-US"/>
        </a:p>
      </dgm:t>
    </dgm:pt>
    <dgm:pt modelId="{7BBC5BD0-15E0-4D54-A040-53C36DE44202}">
      <dgm:prSet/>
      <dgm:spPr/>
      <dgm:t>
        <a:bodyPr/>
        <a:lstStyle/>
        <a:p>
          <a:pPr rtl="0"/>
          <a:r>
            <a:rPr lang="en-US" smtClean="0"/>
            <a:t>to have a long term view of agribusiness </a:t>
          </a:r>
          <a:endParaRPr lang="en-US"/>
        </a:p>
      </dgm:t>
    </dgm:pt>
    <dgm:pt modelId="{B016C33B-341A-4F09-A3CC-BF99AD173401}" type="parTrans" cxnId="{6CDDAA61-65B1-4C0A-8C6C-53652727AE7D}">
      <dgm:prSet/>
      <dgm:spPr/>
      <dgm:t>
        <a:bodyPr/>
        <a:lstStyle/>
        <a:p>
          <a:endParaRPr lang="en-US"/>
        </a:p>
      </dgm:t>
    </dgm:pt>
    <dgm:pt modelId="{21EE2126-8ADC-4154-B66A-ADA441203C14}" type="sibTrans" cxnId="{6CDDAA61-65B1-4C0A-8C6C-53652727AE7D}">
      <dgm:prSet/>
      <dgm:spPr/>
      <dgm:t>
        <a:bodyPr/>
        <a:lstStyle/>
        <a:p>
          <a:endParaRPr lang="en-US"/>
        </a:p>
      </dgm:t>
    </dgm:pt>
    <dgm:pt modelId="{7D0BD0EB-F44F-4FD9-851F-68A906FB4943}">
      <dgm:prSet/>
      <dgm:spPr/>
      <dgm:t>
        <a:bodyPr/>
        <a:lstStyle/>
        <a:p>
          <a:pPr rtl="0"/>
          <a:r>
            <a:rPr lang="en-US" smtClean="0"/>
            <a:t>To have a stable macro environment</a:t>
          </a:r>
          <a:endParaRPr lang="en-US"/>
        </a:p>
      </dgm:t>
    </dgm:pt>
    <dgm:pt modelId="{A88DF276-325A-434B-84D5-D715F62C2952}" type="parTrans" cxnId="{C44E33B6-4A68-433C-B179-320001888F15}">
      <dgm:prSet/>
      <dgm:spPr/>
      <dgm:t>
        <a:bodyPr/>
        <a:lstStyle/>
        <a:p>
          <a:endParaRPr lang="en-US"/>
        </a:p>
      </dgm:t>
    </dgm:pt>
    <dgm:pt modelId="{61481530-0B81-4ED9-BC0C-F952D8333C1D}" type="sibTrans" cxnId="{C44E33B6-4A68-433C-B179-320001888F15}">
      <dgm:prSet/>
      <dgm:spPr/>
      <dgm:t>
        <a:bodyPr/>
        <a:lstStyle/>
        <a:p>
          <a:endParaRPr lang="en-US"/>
        </a:p>
      </dgm:t>
    </dgm:pt>
    <dgm:pt modelId="{F6B5C1C5-AFEF-4FE3-8AE2-2D49F0BC4E99}" type="pres">
      <dgm:prSet presAssocID="{4D46F5DF-9927-4958-B030-EE79F708A253}" presName="Name0" presStyleCnt="0">
        <dgm:presLayoutVars>
          <dgm:dir/>
          <dgm:animLvl val="lvl"/>
          <dgm:resizeHandles val="exact"/>
        </dgm:presLayoutVars>
      </dgm:prSet>
      <dgm:spPr/>
    </dgm:pt>
    <dgm:pt modelId="{90464E16-9E85-43F6-83FC-7DBA50F3C93F}" type="pres">
      <dgm:prSet presAssocID="{96025132-D9DB-4936-A391-5D984A6FE616}" presName="linNode" presStyleCnt="0"/>
      <dgm:spPr/>
    </dgm:pt>
    <dgm:pt modelId="{6F8E43D5-D77C-4DB0-993E-601B2103780D}" type="pres">
      <dgm:prSet presAssocID="{96025132-D9DB-4936-A391-5D984A6FE616}" presName="parentText" presStyleLbl="node1" presStyleIdx="0" presStyleCnt="2" custScaleX="272808">
        <dgm:presLayoutVars>
          <dgm:chMax val="1"/>
          <dgm:bulletEnabled val="1"/>
        </dgm:presLayoutVars>
      </dgm:prSet>
      <dgm:spPr/>
    </dgm:pt>
    <dgm:pt modelId="{32920C96-F8A8-4926-A655-6F1CD8EC310C}" type="pres">
      <dgm:prSet presAssocID="{2BE52514-5B8C-4C84-A8AD-1454C17FFCB7}" presName="sp" presStyleCnt="0"/>
      <dgm:spPr/>
    </dgm:pt>
    <dgm:pt modelId="{811CD09C-C13C-40A7-B9A9-1D512EE4197B}" type="pres">
      <dgm:prSet presAssocID="{6D1EAFE8-E328-4AAB-BD9B-55D38899E837}" presName="linNode" presStyleCnt="0"/>
      <dgm:spPr/>
    </dgm:pt>
    <dgm:pt modelId="{FF7E7A8B-4AC1-4FF1-807B-7B73055AA1AE}" type="pres">
      <dgm:prSet presAssocID="{6D1EAFE8-E328-4AAB-BD9B-55D38899E837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F5AC2C4-DFBB-4C7C-AE72-6ED5D9214495}" type="pres">
      <dgm:prSet presAssocID="{6D1EAFE8-E328-4AAB-BD9B-55D38899E837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78BD060B-111A-4CBD-A427-9616AA2276C5}" srcId="{4D46F5DF-9927-4958-B030-EE79F708A253}" destId="{6D1EAFE8-E328-4AAB-BD9B-55D38899E837}" srcOrd="1" destOrd="0" parTransId="{8D063961-33D9-4A2F-ABE3-D2DCEB6D0533}" sibTransId="{7C012826-F675-4B97-94FE-66ABFA9E180B}"/>
    <dgm:cxn modelId="{5404839F-7560-48C1-9716-93EA0981B850}" type="presOf" srcId="{5CE38F3E-2CB2-4164-BC60-D621019DB948}" destId="{4F5AC2C4-DFBB-4C7C-AE72-6ED5D9214495}" srcOrd="0" destOrd="0" presId="urn:microsoft.com/office/officeart/2005/8/layout/vList5"/>
    <dgm:cxn modelId="{B9FFDEBD-D9B6-42DD-8109-3B25FC932CB8}" type="presOf" srcId="{7BBC5BD0-15E0-4D54-A040-53C36DE44202}" destId="{4F5AC2C4-DFBB-4C7C-AE72-6ED5D9214495}" srcOrd="0" destOrd="1" presId="urn:microsoft.com/office/officeart/2005/8/layout/vList5"/>
    <dgm:cxn modelId="{BE0DD110-7285-441D-ABDA-28D6554203F1}" srcId="{6D1EAFE8-E328-4AAB-BD9B-55D38899E837}" destId="{5CE38F3E-2CB2-4164-BC60-D621019DB948}" srcOrd="0" destOrd="0" parTransId="{F4A281FF-E94D-4783-9D1F-29DB976C2F3E}" sibTransId="{FE4FFC02-4A42-4414-9321-337C9F53419E}"/>
    <dgm:cxn modelId="{E9B3AEBA-3836-4541-BF96-6DE6F4BDFD96}" type="presOf" srcId="{4D46F5DF-9927-4958-B030-EE79F708A253}" destId="{F6B5C1C5-AFEF-4FE3-8AE2-2D49F0BC4E99}" srcOrd="0" destOrd="0" presId="urn:microsoft.com/office/officeart/2005/8/layout/vList5"/>
    <dgm:cxn modelId="{FCDAAD89-4CE2-4DAE-BB6A-6984E24C9978}" type="presOf" srcId="{6D1EAFE8-E328-4AAB-BD9B-55D38899E837}" destId="{FF7E7A8B-4AC1-4FF1-807B-7B73055AA1AE}" srcOrd="0" destOrd="0" presId="urn:microsoft.com/office/officeart/2005/8/layout/vList5"/>
    <dgm:cxn modelId="{B10A7C93-7445-4EE0-9B5F-74EFA3377E0D}" srcId="{4D46F5DF-9927-4958-B030-EE79F708A253}" destId="{96025132-D9DB-4936-A391-5D984A6FE616}" srcOrd="0" destOrd="0" parTransId="{3449AB1D-4C8F-4D21-A1A7-59E081A1BAE4}" sibTransId="{2BE52514-5B8C-4C84-A8AD-1454C17FFCB7}"/>
    <dgm:cxn modelId="{C44E33B6-4A68-433C-B179-320001888F15}" srcId="{6D1EAFE8-E328-4AAB-BD9B-55D38899E837}" destId="{7D0BD0EB-F44F-4FD9-851F-68A906FB4943}" srcOrd="2" destOrd="0" parTransId="{A88DF276-325A-434B-84D5-D715F62C2952}" sibTransId="{61481530-0B81-4ED9-BC0C-F952D8333C1D}"/>
    <dgm:cxn modelId="{BEE9ED69-F101-41E8-A845-4CE714D98865}" type="presOf" srcId="{96025132-D9DB-4936-A391-5D984A6FE616}" destId="{6F8E43D5-D77C-4DB0-993E-601B2103780D}" srcOrd="0" destOrd="0" presId="urn:microsoft.com/office/officeart/2005/8/layout/vList5"/>
    <dgm:cxn modelId="{6CDDAA61-65B1-4C0A-8C6C-53652727AE7D}" srcId="{6D1EAFE8-E328-4AAB-BD9B-55D38899E837}" destId="{7BBC5BD0-15E0-4D54-A040-53C36DE44202}" srcOrd="1" destOrd="0" parTransId="{B016C33B-341A-4F09-A3CC-BF99AD173401}" sibTransId="{21EE2126-8ADC-4154-B66A-ADA441203C14}"/>
    <dgm:cxn modelId="{42DEDEFB-C0A4-4F47-8C84-AC53CF78BCFD}" type="presOf" srcId="{7D0BD0EB-F44F-4FD9-851F-68A906FB4943}" destId="{4F5AC2C4-DFBB-4C7C-AE72-6ED5D9214495}" srcOrd="0" destOrd="2" presId="urn:microsoft.com/office/officeart/2005/8/layout/vList5"/>
    <dgm:cxn modelId="{FDE71E98-EDE6-4738-AE51-C9EA3B6074EB}" type="presParOf" srcId="{F6B5C1C5-AFEF-4FE3-8AE2-2D49F0BC4E99}" destId="{90464E16-9E85-43F6-83FC-7DBA50F3C93F}" srcOrd="0" destOrd="0" presId="urn:microsoft.com/office/officeart/2005/8/layout/vList5"/>
    <dgm:cxn modelId="{14CFFA40-5816-4283-A756-7E05B8A8DA9B}" type="presParOf" srcId="{90464E16-9E85-43F6-83FC-7DBA50F3C93F}" destId="{6F8E43D5-D77C-4DB0-993E-601B2103780D}" srcOrd="0" destOrd="0" presId="urn:microsoft.com/office/officeart/2005/8/layout/vList5"/>
    <dgm:cxn modelId="{858205CC-1905-4A65-A02F-0C61B2782A5F}" type="presParOf" srcId="{F6B5C1C5-AFEF-4FE3-8AE2-2D49F0BC4E99}" destId="{32920C96-F8A8-4926-A655-6F1CD8EC310C}" srcOrd="1" destOrd="0" presId="urn:microsoft.com/office/officeart/2005/8/layout/vList5"/>
    <dgm:cxn modelId="{14CA0720-596D-4939-890E-5437E2ECC8A3}" type="presParOf" srcId="{F6B5C1C5-AFEF-4FE3-8AE2-2D49F0BC4E99}" destId="{811CD09C-C13C-40A7-B9A9-1D512EE4197B}" srcOrd="2" destOrd="0" presId="urn:microsoft.com/office/officeart/2005/8/layout/vList5"/>
    <dgm:cxn modelId="{7C414D5C-EE0B-45F0-9601-B9BBF4C488D0}" type="presParOf" srcId="{811CD09C-C13C-40A7-B9A9-1D512EE4197B}" destId="{FF7E7A8B-4AC1-4FF1-807B-7B73055AA1AE}" srcOrd="0" destOrd="0" presId="urn:microsoft.com/office/officeart/2005/8/layout/vList5"/>
    <dgm:cxn modelId="{FCD336B7-56B3-46A1-8C55-6A1A36244742}" type="presParOf" srcId="{811CD09C-C13C-40A7-B9A9-1D512EE4197B}" destId="{4F5AC2C4-DFBB-4C7C-AE72-6ED5D921449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0C2C1-E74D-49B8-B7CE-C5435718FBF1}">
      <dsp:nvSpPr>
        <dsp:cNvPr id="0" name=""/>
        <dsp:cNvSpPr/>
      </dsp:nvSpPr>
      <dsp:spPr>
        <a:xfrm>
          <a:off x="0" y="278859"/>
          <a:ext cx="9144000" cy="1829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i="1" kern="1200" dirty="0" smtClean="0"/>
            <a:t>ECONOMIC DIVERSIFICATION THROUGH ZAMBIA’S AGRICULTURE</a:t>
          </a:r>
          <a:endParaRPr lang="en-US" sz="4600" kern="1200" dirty="0"/>
        </a:p>
      </dsp:txBody>
      <dsp:txXfrm>
        <a:off x="89327" y="368186"/>
        <a:ext cx="8965346" cy="16512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4F6CD-ECEB-4A39-A931-D710F735D564}">
      <dsp:nvSpPr>
        <dsp:cNvPr id="0" name=""/>
        <dsp:cNvSpPr/>
      </dsp:nvSpPr>
      <dsp:spPr>
        <a:xfrm>
          <a:off x="1279" y="352818"/>
          <a:ext cx="10479770" cy="5239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Thank you!!!!</a:t>
          </a:r>
          <a:endParaRPr lang="en-US" sz="6500" kern="1200"/>
        </a:p>
      </dsp:txBody>
      <dsp:txXfrm>
        <a:off x="1279" y="352818"/>
        <a:ext cx="10479770" cy="5239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AD9F1-E62E-4D6B-8263-F2D059D42CEB}">
      <dsp:nvSpPr>
        <dsp:cNvPr id="0" name=""/>
        <dsp:cNvSpPr/>
      </dsp:nvSpPr>
      <dsp:spPr>
        <a:xfrm>
          <a:off x="685799" y="0"/>
          <a:ext cx="7772400" cy="16557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98A86-3D45-4232-BEE1-2822DB042E2D}">
      <dsp:nvSpPr>
        <dsp:cNvPr id="0" name=""/>
        <dsp:cNvSpPr/>
      </dsp:nvSpPr>
      <dsp:spPr>
        <a:xfrm>
          <a:off x="191988" y="496728"/>
          <a:ext cx="2743200" cy="662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Jacob Mwale</a:t>
          </a:r>
          <a:endParaRPr lang="en-US" sz="2700" kern="1200"/>
        </a:p>
      </dsp:txBody>
      <dsp:txXfrm>
        <a:off x="224319" y="529059"/>
        <a:ext cx="2678538" cy="597642"/>
      </dsp:txXfrm>
    </dsp:sp>
    <dsp:sp modelId="{6C6C70E9-3B95-4661-B595-1F597D23CBBC}">
      <dsp:nvSpPr>
        <dsp:cNvPr id="0" name=""/>
        <dsp:cNvSpPr/>
      </dsp:nvSpPr>
      <dsp:spPr>
        <a:xfrm>
          <a:off x="3200400" y="496728"/>
          <a:ext cx="2743200" cy="662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CEO</a:t>
          </a:r>
          <a:endParaRPr lang="en-US" sz="2700" kern="1200"/>
        </a:p>
      </dsp:txBody>
      <dsp:txXfrm>
        <a:off x="3232731" y="529059"/>
        <a:ext cx="2678538" cy="597642"/>
      </dsp:txXfrm>
    </dsp:sp>
    <dsp:sp modelId="{07276DA0-A1E4-41E1-ABF5-8301BCA1089D}">
      <dsp:nvSpPr>
        <dsp:cNvPr id="0" name=""/>
        <dsp:cNvSpPr/>
      </dsp:nvSpPr>
      <dsp:spPr>
        <a:xfrm>
          <a:off x="6208811" y="496728"/>
          <a:ext cx="2743200" cy="6623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ZAMACE Limited</a:t>
          </a:r>
          <a:endParaRPr lang="en-US" sz="2700" kern="1200"/>
        </a:p>
      </dsp:txBody>
      <dsp:txXfrm>
        <a:off x="6241142" y="529059"/>
        <a:ext cx="2678538" cy="5976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A2BC4-67CA-4662-B517-84FB6E5945ED}">
      <dsp:nvSpPr>
        <dsp:cNvPr id="0" name=""/>
        <dsp:cNvSpPr/>
      </dsp:nvSpPr>
      <dsp:spPr>
        <a:xfrm>
          <a:off x="0" y="321219"/>
          <a:ext cx="12001500" cy="1186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Long term view of agriculture, supported by medium &amp; short term serious investments</a:t>
          </a: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57914" y="379133"/>
        <a:ext cx="11885672" cy="1070552"/>
      </dsp:txXfrm>
    </dsp:sp>
    <dsp:sp modelId="{D48A8C05-0308-484E-A170-31E1219D2722}">
      <dsp:nvSpPr>
        <dsp:cNvPr id="0" name=""/>
        <dsp:cNvSpPr/>
      </dsp:nvSpPr>
      <dsp:spPr>
        <a:xfrm>
          <a:off x="0" y="3061352"/>
          <a:ext cx="12001500" cy="1186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Our vision as private sector agribusiness is to have a predictable policy environment</a:t>
          </a:r>
          <a:endParaRPr lang="en-US" sz="2600" kern="1200" dirty="0">
            <a:solidFill>
              <a:srgbClr val="FFFF00"/>
            </a:solidFill>
          </a:endParaRPr>
        </a:p>
      </dsp:txBody>
      <dsp:txXfrm>
        <a:off x="57914" y="3119266"/>
        <a:ext cx="11885672" cy="1070552"/>
      </dsp:txXfrm>
    </dsp:sp>
    <dsp:sp modelId="{814AE707-5652-40AC-9878-8B536FBEFF37}">
      <dsp:nvSpPr>
        <dsp:cNvPr id="0" name=""/>
        <dsp:cNvSpPr/>
      </dsp:nvSpPr>
      <dsp:spPr>
        <a:xfrm>
          <a:off x="0" y="1643589"/>
          <a:ext cx="12001500" cy="1186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Be aggressive in implementing drivers of growth in agriculture</a:t>
          </a:r>
          <a:endParaRPr lang="en-US" sz="2600" kern="1200" dirty="0"/>
        </a:p>
      </dsp:txBody>
      <dsp:txXfrm>
        <a:off x="57914" y="1701503"/>
        <a:ext cx="11885672" cy="10705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610F6-4008-4067-B817-F35CCD54AEBB}">
      <dsp:nvSpPr>
        <dsp:cNvPr id="0" name=""/>
        <dsp:cNvSpPr/>
      </dsp:nvSpPr>
      <dsp:spPr>
        <a:xfrm>
          <a:off x="0" y="291766"/>
          <a:ext cx="10515600" cy="2011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The Zambian government spends up to 98% of its Poverty Reduction Program Budget on maize and fertilizer subsidies (Source MAL, IAPRI)</a:t>
          </a:r>
          <a:endParaRPr lang="en-US" sz="4000" kern="1200" dirty="0"/>
        </a:p>
      </dsp:txBody>
      <dsp:txXfrm>
        <a:off x="0" y="291766"/>
        <a:ext cx="10515600" cy="2011005"/>
      </dsp:txXfrm>
    </dsp:sp>
    <dsp:sp modelId="{3BF9167D-2EB2-4F17-9F5D-CF4E36EE7771}">
      <dsp:nvSpPr>
        <dsp:cNvPr id="0" name=""/>
        <dsp:cNvSpPr/>
      </dsp:nvSpPr>
      <dsp:spPr>
        <a:xfrm>
          <a:off x="0" y="2302771"/>
          <a:ext cx="10515600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smtClean="0"/>
            <a:t>This stifles agricultural diversification</a:t>
          </a:r>
          <a:endParaRPr lang="en-US" sz="4000" kern="1200"/>
        </a:p>
      </dsp:txBody>
      <dsp:txXfrm>
        <a:off x="0" y="2302771"/>
        <a:ext cx="10515600" cy="1756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14CCF-D30A-4486-BBB9-CAA701FEA81C}">
      <dsp:nvSpPr>
        <dsp:cNvPr id="0" name=""/>
        <dsp:cNvSpPr/>
      </dsp:nvSpPr>
      <dsp:spPr>
        <a:xfrm>
          <a:off x="5257800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D6B77-13AE-474E-ACAE-80CB49A93A4B}">
      <dsp:nvSpPr>
        <dsp:cNvPr id="0" name=""/>
        <dsp:cNvSpPr/>
      </dsp:nvSpPr>
      <dsp:spPr>
        <a:xfrm>
          <a:off x="5212080" y="1852864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719E6-F375-4451-88CA-202216D65A6C}">
      <dsp:nvSpPr>
        <dsp:cNvPr id="0" name=""/>
        <dsp:cNvSpPr/>
      </dsp:nvSpPr>
      <dsp:spPr>
        <a:xfrm>
          <a:off x="1537867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D3AA5-3481-4B29-8254-671B0BFE7F96}">
      <dsp:nvSpPr>
        <dsp:cNvPr id="0" name=""/>
        <dsp:cNvSpPr/>
      </dsp:nvSpPr>
      <dsp:spPr>
        <a:xfrm>
          <a:off x="3720638" y="315702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Stable economic environment</a:t>
          </a:r>
          <a:endParaRPr lang="en-US" sz="3500" kern="1200"/>
        </a:p>
      </dsp:txBody>
      <dsp:txXfrm>
        <a:off x="3720638" y="315702"/>
        <a:ext cx="3074323" cy="1537161"/>
      </dsp:txXfrm>
    </dsp:sp>
    <dsp:sp modelId="{4F7880A9-6347-4290-A4E7-76A5AC310EA1}">
      <dsp:nvSpPr>
        <dsp:cNvPr id="0" name=""/>
        <dsp:cNvSpPr/>
      </dsp:nvSpPr>
      <dsp:spPr>
        <a:xfrm>
          <a:off x="706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Predictable policies</a:t>
          </a:r>
          <a:endParaRPr lang="en-US" sz="3500" kern="1200" dirty="0"/>
        </a:p>
      </dsp:txBody>
      <dsp:txXfrm>
        <a:off x="706" y="2498473"/>
        <a:ext cx="3074323" cy="1537161"/>
      </dsp:txXfrm>
    </dsp:sp>
    <dsp:sp modelId="{5B8B49B7-6956-4A79-83F6-2BAB24ED3355}">
      <dsp:nvSpPr>
        <dsp:cNvPr id="0" name=""/>
        <dsp:cNvSpPr/>
      </dsp:nvSpPr>
      <dsp:spPr>
        <a:xfrm>
          <a:off x="3720638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low and stable </a:t>
          </a:r>
          <a:r>
            <a:rPr lang="en-US" sz="3500" kern="1200" dirty="0" smtClean="0"/>
            <a:t>inflation</a:t>
          </a:r>
          <a:endParaRPr lang="en-US" sz="3500" kern="1200" dirty="0"/>
        </a:p>
      </dsp:txBody>
      <dsp:txXfrm>
        <a:off x="3720638" y="2498473"/>
        <a:ext cx="3074323" cy="1537161"/>
      </dsp:txXfrm>
    </dsp:sp>
    <dsp:sp modelId="{D32E515C-E0B2-4912-BB8E-EAA92C2ECE4D}">
      <dsp:nvSpPr>
        <dsp:cNvPr id="0" name=""/>
        <dsp:cNvSpPr/>
      </dsp:nvSpPr>
      <dsp:spPr>
        <a:xfrm>
          <a:off x="7440570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Stable </a:t>
          </a:r>
          <a:r>
            <a:rPr lang="en-US" sz="3500" kern="1200" dirty="0" smtClean="0"/>
            <a:t>exchange rates</a:t>
          </a:r>
          <a:endParaRPr lang="en-US" sz="3500" kern="1200" dirty="0"/>
        </a:p>
      </dsp:txBody>
      <dsp:txXfrm>
        <a:off x="7440570" y="2498473"/>
        <a:ext cx="3074323" cy="15371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3992B-7A50-4FB1-BE24-BE080E13C162}">
      <dsp:nvSpPr>
        <dsp:cNvPr id="0" name=""/>
        <dsp:cNvSpPr/>
      </dsp:nvSpPr>
      <dsp:spPr>
        <a:xfrm>
          <a:off x="8003094" y="1937440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1372647" y="238228"/>
              </a:lnTo>
              <a:lnTo>
                <a:pt x="1372647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62347-7608-4D99-B93B-8D32B055C278}">
      <dsp:nvSpPr>
        <dsp:cNvPr id="0" name=""/>
        <dsp:cNvSpPr/>
      </dsp:nvSpPr>
      <dsp:spPr>
        <a:xfrm>
          <a:off x="6630447" y="1937440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1372647" y="0"/>
              </a:moveTo>
              <a:lnTo>
                <a:pt x="1372647" y="238228"/>
              </a:lnTo>
              <a:lnTo>
                <a:pt x="0" y="238228"/>
              </a:lnTo>
              <a:lnTo>
                <a:pt x="0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61435-11C5-4F81-9F35-E2503AE9A9B8}">
      <dsp:nvSpPr>
        <dsp:cNvPr id="0" name=""/>
        <dsp:cNvSpPr/>
      </dsp:nvSpPr>
      <dsp:spPr>
        <a:xfrm>
          <a:off x="2512505" y="1937440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28"/>
              </a:lnTo>
              <a:lnTo>
                <a:pt x="1372647" y="238228"/>
              </a:lnTo>
              <a:lnTo>
                <a:pt x="1372647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1E4D8-A953-42CF-9CF8-CB2A189A0D85}">
      <dsp:nvSpPr>
        <dsp:cNvPr id="0" name=""/>
        <dsp:cNvSpPr/>
      </dsp:nvSpPr>
      <dsp:spPr>
        <a:xfrm>
          <a:off x="1139858" y="1937440"/>
          <a:ext cx="1372647" cy="476456"/>
        </a:xfrm>
        <a:custGeom>
          <a:avLst/>
          <a:gdLst/>
          <a:ahLst/>
          <a:cxnLst/>
          <a:rect l="0" t="0" r="0" b="0"/>
          <a:pathLst>
            <a:path>
              <a:moveTo>
                <a:pt x="1372647" y="0"/>
              </a:moveTo>
              <a:lnTo>
                <a:pt x="1372647" y="238228"/>
              </a:lnTo>
              <a:lnTo>
                <a:pt x="0" y="238228"/>
              </a:lnTo>
              <a:lnTo>
                <a:pt x="0" y="476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73EA8-4AB6-4020-8E82-AD2BA537F3DB}">
      <dsp:nvSpPr>
        <dsp:cNvPr id="0" name=""/>
        <dsp:cNvSpPr/>
      </dsp:nvSpPr>
      <dsp:spPr>
        <a:xfrm>
          <a:off x="1378086" y="803021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Medium to long term commitments</a:t>
          </a:r>
          <a:endParaRPr lang="en-US" sz="1500" kern="1200" dirty="0"/>
        </a:p>
      </dsp:txBody>
      <dsp:txXfrm>
        <a:off x="1378086" y="803021"/>
        <a:ext cx="2268838" cy="1134419"/>
      </dsp:txXfrm>
    </dsp:sp>
    <dsp:sp modelId="{22025A65-8F46-42F0-991D-E05BF29D7FD2}">
      <dsp:nvSpPr>
        <dsp:cNvPr id="0" name=""/>
        <dsp:cNvSpPr/>
      </dsp:nvSpPr>
      <dsp:spPr>
        <a:xfrm>
          <a:off x="5439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Actual commitments not just plans : Unbundle plans such as NAIP (Livestock, Legumes, Horticulture, Fisheries)</a:t>
          </a:r>
          <a:endParaRPr lang="en-US" sz="1500" kern="1200" dirty="0"/>
        </a:p>
      </dsp:txBody>
      <dsp:txXfrm>
        <a:off x="5439" y="2413897"/>
        <a:ext cx="2268838" cy="1134419"/>
      </dsp:txXfrm>
    </dsp:sp>
    <dsp:sp modelId="{7539EAB8-B931-4D29-ADE5-D5A79A3110A6}">
      <dsp:nvSpPr>
        <dsp:cNvPr id="0" name=""/>
        <dsp:cNvSpPr/>
      </dsp:nvSpPr>
      <dsp:spPr>
        <a:xfrm>
          <a:off x="2750733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Agriculture policy in practice is reviewed annually discouraging investment</a:t>
          </a:r>
        </a:p>
      </dsp:txBody>
      <dsp:txXfrm>
        <a:off x="2750733" y="2413897"/>
        <a:ext cx="2268838" cy="1134419"/>
      </dsp:txXfrm>
    </dsp:sp>
    <dsp:sp modelId="{ABDAEB86-92E5-45BE-9B10-7A4DEF792E9D}">
      <dsp:nvSpPr>
        <dsp:cNvPr id="0" name=""/>
        <dsp:cNvSpPr/>
      </dsp:nvSpPr>
      <dsp:spPr>
        <a:xfrm>
          <a:off x="6868675" y="803021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SMART management of maize – value chain</a:t>
          </a:r>
          <a:endParaRPr lang="en-US" sz="1500" kern="1200" dirty="0"/>
        </a:p>
      </dsp:txBody>
      <dsp:txXfrm>
        <a:off x="6868675" y="803021"/>
        <a:ext cx="2268838" cy="1134419"/>
      </dsp:txXfrm>
    </dsp:sp>
    <dsp:sp modelId="{F33DB46A-860A-4595-8415-CD1F427AAD80}">
      <dsp:nvSpPr>
        <dsp:cNvPr id="0" name=""/>
        <dsp:cNvSpPr/>
      </dsp:nvSpPr>
      <dsp:spPr>
        <a:xfrm>
          <a:off x="5496028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Maize is an economic commodity that should be resolved by the market</a:t>
          </a:r>
          <a:endParaRPr lang="en-US" sz="1500" kern="1200"/>
        </a:p>
      </dsp:txBody>
      <dsp:txXfrm>
        <a:off x="5496028" y="2413897"/>
        <a:ext cx="2268838" cy="1134419"/>
      </dsp:txXfrm>
    </dsp:sp>
    <dsp:sp modelId="{3104FE9B-0F2E-4D48-9C9E-8DD0F445F5BD}">
      <dsp:nvSpPr>
        <dsp:cNvPr id="0" name=""/>
        <dsp:cNvSpPr/>
      </dsp:nvSpPr>
      <dsp:spPr>
        <a:xfrm>
          <a:off x="8241322" y="2413897"/>
          <a:ext cx="2268838" cy="11344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Welfare strategies should be used to help the vulnerable because subsidies do not work</a:t>
          </a:r>
          <a:endParaRPr lang="en-US" sz="1500" kern="1200"/>
        </a:p>
      </dsp:txBody>
      <dsp:txXfrm>
        <a:off x="8241322" y="2413897"/>
        <a:ext cx="2268838" cy="11344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5AEA2-7E1B-443B-9371-C858C0037E46}">
      <dsp:nvSpPr>
        <dsp:cNvPr id="0" name=""/>
        <dsp:cNvSpPr/>
      </dsp:nvSpPr>
      <dsp:spPr>
        <a:xfrm>
          <a:off x="912669" y="3103"/>
          <a:ext cx="8690260" cy="4345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Agriculture employs 52.2%  (2,872,331) of the total </a:t>
          </a:r>
          <a:r>
            <a:rPr lang="en-US" sz="5100" kern="1200" dirty="0" err="1" smtClean="0"/>
            <a:t>labour</a:t>
          </a:r>
          <a:r>
            <a:rPr lang="en-US" sz="5100" kern="1200" dirty="0" smtClean="0"/>
            <a:t> force compared to 1.6% (88,251) employed by the mines </a:t>
          </a:r>
          <a:r>
            <a:rPr lang="en-US" sz="3650" kern="1200" baseline="0" dirty="0" smtClean="0"/>
            <a:t>(CSO 2012 labor force survey)</a:t>
          </a:r>
          <a:endParaRPr lang="en-US" sz="3650" kern="1200" baseline="0" dirty="0"/>
        </a:p>
      </dsp:txBody>
      <dsp:txXfrm>
        <a:off x="912669" y="3103"/>
        <a:ext cx="8690260" cy="43451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E13C5-D86E-48CC-AC67-FE242D518C50}">
      <dsp:nvSpPr>
        <dsp:cNvPr id="0" name=""/>
        <dsp:cNvSpPr/>
      </dsp:nvSpPr>
      <dsp:spPr>
        <a:xfrm>
          <a:off x="870040" y="0"/>
          <a:ext cx="9860461" cy="4351338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7BCEE74-951C-4EC6-A6C2-19ACFDC054AF}">
      <dsp:nvSpPr>
        <dsp:cNvPr id="0" name=""/>
        <dsp:cNvSpPr/>
      </dsp:nvSpPr>
      <dsp:spPr>
        <a:xfrm>
          <a:off x="5805" y="1305401"/>
          <a:ext cx="2792513" cy="1740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GRZ reports that mines earn from 60 to 95% of foreign exchange</a:t>
          </a:r>
          <a:endParaRPr lang="en-US" sz="1700" kern="1200" dirty="0"/>
        </a:p>
      </dsp:txBody>
      <dsp:txXfrm>
        <a:off x="90771" y="1390367"/>
        <a:ext cx="2622581" cy="1570603"/>
      </dsp:txXfrm>
    </dsp:sp>
    <dsp:sp modelId="{AD2BA68B-6D78-4875-9F92-3D65FB2B1EB8}">
      <dsp:nvSpPr>
        <dsp:cNvPr id="0" name=""/>
        <dsp:cNvSpPr/>
      </dsp:nvSpPr>
      <dsp:spPr>
        <a:xfrm>
          <a:off x="2937945" y="1305401"/>
          <a:ext cx="2792513" cy="1740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Import heavy economy like Zambia the mines will be important</a:t>
          </a:r>
          <a:endParaRPr lang="en-US" sz="1700" kern="1200" dirty="0"/>
        </a:p>
      </dsp:txBody>
      <dsp:txXfrm>
        <a:off x="3022911" y="1390367"/>
        <a:ext cx="2622581" cy="1570603"/>
      </dsp:txXfrm>
    </dsp:sp>
    <dsp:sp modelId="{FA2A8A76-2BA8-4687-9694-8844BC4B0D07}">
      <dsp:nvSpPr>
        <dsp:cNvPr id="0" name=""/>
        <dsp:cNvSpPr/>
      </dsp:nvSpPr>
      <dsp:spPr>
        <a:xfrm>
          <a:off x="5870084" y="1305401"/>
          <a:ext cx="2792513" cy="1740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Mines are visible and easier to tax</a:t>
          </a:r>
          <a:endParaRPr lang="en-US" sz="1700" kern="1200" dirty="0"/>
        </a:p>
      </dsp:txBody>
      <dsp:txXfrm>
        <a:off x="5955050" y="1390367"/>
        <a:ext cx="2622581" cy="1570603"/>
      </dsp:txXfrm>
    </dsp:sp>
    <dsp:sp modelId="{1F6C2A4B-E395-42AA-AE16-21804E19872D}">
      <dsp:nvSpPr>
        <dsp:cNvPr id="0" name=""/>
        <dsp:cNvSpPr/>
      </dsp:nvSpPr>
      <dsp:spPr>
        <a:xfrm>
          <a:off x="8802223" y="1305401"/>
          <a:ext cx="2792513" cy="1740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Yet, if productivity gains do not occur in agriculture, the biggest employer, poverty will not go down (evidence from Asia, China and Europe)</a:t>
          </a:r>
          <a:endParaRPr lang="en-US" sz="1700" kern="1200" dirty="0"/>
        </a:p>
      </dsp:txBody>
      <dsp:txXfrm>
        <a:off x="8887189" y="1390367"/>
        <a:ext cx="2622581" cy="1570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E43D5-D77C-4DB0-993E-601B2103780D}">
      <dsp:nvSpPr>
        <dsp:cNvPr id="0" name=""/>
        <dsp:cNvSpPr/>
      </dsp:nvSpPr>
      <dsp:spPr>
        <a:xfrm>
          <a:off x="0" y="53"/>
          <a:ext cx="10327463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Agribusiness can provide the employment, the tax and the foreign exchange that can be the much needed economic diversification route</a:t>
          </a:r>
          <a:endParaRPr lang="en-US" sz="4000" kern="1200"/>
        </a:p>
      </dsp:txBody>
      <dsp:txXfrm>
        <a:off x="103614" y="103667"/>
        <a:ext cx="10120235" cy="1915324"/>
      </dsp:txXfrm>
    </dsp:sp>
    <dsp:sp modelId="{4F5AC2C4-DFBB-4C7C-AE72-6ED5D9214495}">
      <dsp:nvSpPr>
        <dsp:cNvPr id="0" name=""/>
        <dsp:cNvSpPr/>
      </dsp:nvSpPr>
      <dsp:spPr>
        <a:xfrm rot="5400000">
          <a:off x="6301587" y="-74983"/>
          <a:ext cx="1698041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to invest in the drivers of agricultural growth</a:t>
          </a:r>
          <a:endParaRPr lang="en-U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to have a long term view of agribusiness </a:t>
          </a:r>
          <a:endParaRPr lang="en-U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To have a stable macro environment</a:t>
          </a:r>
          <a:endParaRPr lang="en-US" sz="2700" kern="1200"/>
        </a:p>
      </dsp:txBody>
      <dsp:txXfrm rot="-5400000">
        <a:off x="3785616" y="2523880"/>
        <a:ext cx="6647092" cy="1532257"/>
      </dsp:txXfrm>
    </dsp:sp>
    <dsp:sp modelId="{FF7E7A8B-4AC1-4FF1-807B-7B73055AA1AE}">
      <dsp:nvSpPr>
        <dsp:cNvPr id="0" name=""/>
        <dsp:cNvSpPr/>
      </dsp:nvSpPr>
      <dsp:spPr>
        <a:xfrm>
          <a:off x="0" y="2228732"/>
          <a:ext cx="3785616" cy="21225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For that to happen we (the country) need </a:t>
          </a:r>
          <a:endParaRPr lang="en-US" sz="4000" kern="1200"/>
        </a:p>
      </dsp:txBody>
      <dsp:txXfrm>
        <a:off x="103614" y="2332346"/>
        <a:ext cx="3578388" cy="1915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D34F-8570-40D0-9530-4DEF052A73B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10E9-0C2E-4E4D-BE52-28E2C7A9E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6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D34F-8570-40D0-9530-4DEF052A73B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10E9-0C2E-4E4D-BE52-28E2C7A9E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7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D34F-8570-40D0-9530-4DEF052A73B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10E9-0C2E-4E4D-BE52-28E2C7A9E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D34F-8570-40D0-9530-4DEF052A73B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10E9-0C2E-4E4D-BE52-28E2C7A9E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8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D34F-8570-40D0-9530-4DEF052A73B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10E9-0C2E-4E4D-BE52-28E2C7A9E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2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D34F-8570-40D0-9530-4DEF052A73B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10E9-0C2E-4E4D-BE52-28E2C7A9E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8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D34F-8570-40D0-9530-4DEF052A73B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10E9-0C2E-4E4D-BE52-28E2C7A9E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5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D34F-8570-40D0-9530-4DEF052A73B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10E9-0C2E-4E4D-BE52-28E2C7A9E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7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D34F-8570-40D0-9530-4DEF052A73B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10E9-0C2E-4E4D-BE52-28E2C7A9E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8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D34F-8570-40D0-9530-4DEF052A73B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10E9-0C2E-4E4D-BE52-28E2C7A9E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2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D34F-8570-40D0-9530-4DEF052A73B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10E9-0C2E-4E4D-BE52-28E2C7A9E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5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FD34F-8570-40D0-9530-4DEF052A73B6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D10E9-0C2E-4E4D-BE52-28E2C7A9E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7918277"/>
              </p:ext>
            </p:extLst>
          </p:nvPr>
        </p:nvGraphicFramePr>
        <p:xfrm>
          <a:off x="1524000" y="192085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98219158"/>
              </p:ext>
            </p:extLst>
          </p:nvPr>
        </p:nvGraphicFramePr>
        <p:xfrm>
          <a:off x="1524000" y="4400528"/>
          <a:ext cx="9144000" cy="165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60" y="218941"/>
            <a:ext cx="3850782" cy="214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4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92276523"/>
              </p:ext>
            </p:extLst>
          </p:nvPr>
        </p:nvGraphicFramePr>
        <p:xfrm>
          <a:off x="838200" y="365125"/>
          <a:ext cx="10482330" cy="5945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791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76" y="365125"/>
            <a:ext cx="10851524" cy="13255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Submission: Embrace Agribusiness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233409"/>
              </p:ext>
            </p:extLst>
          </p:nvPr>
        </p:nvGraphicFramePr>
        <p:xfrm>
          <a:off x="76200" y="2244725"/>
          <a:ext cx="120015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903" y="254637"/>
            <a:ext cx="3045628" cy="203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0178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Required for Economic Diversification Through Agriculture?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3956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393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Required for Economic Diversification Through Agriculture?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5009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6825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Predictable Policies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8370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81476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Required for Economic Diversification Through Agriculture?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public expenditure government must begin to invest in the things that help productivity and business thrive (IFPRI)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829" y="2779609"/>
            <a:ext cx="7303372" cy="335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27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 of Economic Diversification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9616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01273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 of Economic Diversification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663607"/>
              </p:ext>
            </p:extLst>
          </p:nvPr>
        </p:nvGraphicFramePr>
        <p:xfrm>
          <a:off x="420916" y="1825625"/>
          <a:ext cx="1160054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83560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6467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463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366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 Submission: Embrace Agribusiness </vt:lpstr>
      <vt:lpstr>What is Required for Economic Diversification Through Agriculture?</vt:lpstr>
      <vt:lpstr>What is Required for Economic Diversification Through Agriculture?</vt:lpstr>
      <vt:lpstr>Predictable Policies</vt:lpstr>
      <vt:lpstr>What is Required for Economic Diversification Through Agriculture?</vt:lpstr>
      <vt:lpstr>The Challenge of Economic Diversification</vt:lpstr>
      <vt:lpstr>The Challenge of Economic Diversification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DIVERSIFICATION IN ZAMBIA’S AGRICULTURE AND TOURISM SECTORS</dc:title>
  <dc:creator>Ballard</dc:creator>
  <cp:lastModifiedBy>Ballard</cp:lastModifiedBy>
  <cp:revision>22</cp:revision>
  <dcterms:created xsi:type="dcterms:W3CDTF">2016-04-27T08:47:17Z</dcterms:created>
  <dcterms:modified xsi:type="dcterms:W3CDTF">2016-04-28T07:32:35Z</dcterms:modified>
</cp:coreProperties>
</file>